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9" r:id="rId4"/>
  </p:sldMasterIdLst>
  <p:notesMasterIdLst>
    <p:notesMasterId r:id="rId38"/>
  </p:notesMasterIdLst>
  <p:handoutMasterIdLst>
    <p:handoutMasterId r:id="rId39"/>
  </p:handoutMasterIdLst>
  <p:sldIdLst>
    <p:sldId id="383" r:id="rId5"/>
    <p:sldId id="522" r:id="rId6"/>
    <p:sldId id="2147482288" r:id="rId7"/>
    <p:sldId id="2147482290" r:id="rId8"/>
    <p:sldId id="2147482291" r:id="rId9"/>
    <p:sldId id="2147482292" r:id="rId10"/>
    <p:sldId id="2147482293" r:id="rId11"/>
    <p:sldId id="2147482294" r:id="rId12"/>
    <p:sldId id="2147482279" r:id="rId13"/>
    <p:sldId id="2147482280" r:id="rId14"/>
    <p:sldId id="2147482282" r:id="rId15"/>
    <p:sldId id="2147482283" r:id="rId16"/>
    <p:sldId id="2147482289" r:id="rId17"/>
    <p:sldId id="2147482284" r:id="rId18"/>
    <p:sldId id="2147482295" r:id="rId19"/>
    <p:sldId id="2147482286" r:id="rId20"/>
    <p:sldId id="2147482297" r:id="rId21"/>
    <p:sldId id="2147482298" r:id="rId22"/>
    <p:sldId id="2147482333" r:id="rId23"/>
    <p:sldId id="2147482325" r:id="rId24"/>
    <p:sldId id="2147482326" r:id="rId25"/>
    <p:sldId id="2147482327" r:id="rId26"/>
    <p:sldId id="2147482318" r:id="rId27"/>
    <p:sldId id="2147482319" r:id="rId28"/>
    <p:sldId id="2147482320" r:id="rId29"/>
    <p:sldId id="2147482321" r:id="rId30"/>
    <p:sldId id="2147482322" r:id="rId31"/>
    <p:sldId id="2147482323" r:id="rId32"/>
    <p:sldId id="2147482324" r:id="rId33"/>
    <p:sldId id="2147482328" r:id="rId34"/>
    <p:sldId id="2147482329" r:id="rId35"/>
    <p:sldId id="2147482334" r:id="rId36"/>
    <p:sldId id="2147482335" r:id="rId37"/>
  </p:sldIdLst>
  <p:sldSz cx="9906000" cy="6858000" type="A4"/>
  <p:notesSz cx="6858000" cy="9144000"/>
  <p:embeddedFontLst>
    <p:embeddedFont>
      <p:font typeface="맑은 고딕" panose="020B0503020000020004" pitchFamily="34" charset="-127"/>
      <p:regular r:id="rId40"/>
      <p:bold r:id="rId4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rgbClr val="808080"/>
        </a:solidFill>
        <a:latin typeface="Arial" pitchFamily="34" charset="0"/>
        <a:ea typeface="맑은 고딕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C8C0612-AE87-4DD4-8C7F-F4D7E0CFA6E1}">
          <p14:sldIdLst>
            <p14:sldId id="383"/>
          </p14:sldIdLst>
        </p14:section>
        <p14:section name="PC" id="{74AA76B3-1D2F-4EB2-BC37-988F28716873}">
          <p14:sldIdLst>
            <p14:sldId id="522"/>
            <p14:sldId id="2147482288"/>
            <p14:sldId id="2147482290"/>
            <p14:sldId id="2147482291"/>
            <p14:sldId id="2147482292"/>
            <p14:sldId id="2147482293"/>
            <p14:sldId id="2147482294"/>
            <p14:sldId id="2147482279"/>
            <p14:sldId id="2147482280"/>
            <p14:sldId id="2147482282"/>
            <p14:sldId id="2147482283"/>
            <p14:sldId id="2147482289"/>
            <p14:sldId id="2147482284"/>
            <p14:sldId id="2147482295"/>
            <p14:sldId id="2147482286"/>
          </p14:sldIdLst>
        </p14:section>
        <p14:section name="Mobile" id="{21C161BF-B215-4910-BD6E-6FC6E9DD4CE4}">
          <p14:sldIdLst>
            <p14:sldId id="2147482297"/>
            <p14:sldId id="2147482298"/>
            <p14:sldId id="2147482333"/>
            <p14:sldId id="2147482325"/>
            <p14:sldId id="2147482326"/>
            <p14:sldId id="2147482327"/>
            <p14:sldId id="2147482318"/>
            <p14:sldId id="2147482319"/>
            <p14:sldId id="2147482320"/>
            <p14:sldId id="2147482321"/>
            <p14:sldId id="2147482322"/>
            <p14:sldId id="2147482323"/>
            <p14:sldId id="2147482324"/>
            <p14:sldId id="2147482328"/>
            <p14:sldId id="2147482329"/>
            <p14:sldId id="2147482334"/>
            <p14:sldId id="2147482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52" userDrawn="1">
          <p15:clr>
            <a:srgbClr val="A4A3A4"/>
          </p15:clr>
        </p15:guide>
        <p15:guide id="2" orient="horz" pos="640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pos="6091">
          <p15:clr>
            <a:srgbClr val="A4A3A4"/>
          </p15:clr>
        </p15:guide>
        <p15:guide id="6" pos="149">
          <p15:clr>
            <a:srgbClr val="A4A3A4"/>
          </p15:clr>
        </p15:guide>
        <p15:guide id="7" pos="3168" userDrawn="1">
          <p15:clr>
            <a:srgbClr val="A4A3A4"/>
          </p15:clr>
        </p15:guide>
        <p15:guide id="8" orient="horz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3477F"/>
    <a:srgbClr val="05507D"/>
    <a:srgbClr val="8FCCF5"/>
    <a:srgbClr val="1594EB"/>
    <a:srgbClr val="C1E9FF"/>
    <a:srgbClr val="2C83CA"/>
    <a:srgbClr val="4EAEF0"/>
    <a:srgbClr val="206CB8"/>
    <a:srgbClr val="BDE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39F70-EE4A-485E-93BB-F8F130A7702F}" v="5" dt="2025-10-28T07:53:18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152"/>
        <p:guide orient="horz" pos="640"/>
        <p:guide orient="horz" pos="1200"/>
        <p:guide orient="horz" pos="4088"/>
        <p:guide pos="6091"/>
        <p:guide pos="149"/>
        <p:guide pos="3168"/>
        <p:guide orient="horz"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현식(Kim, Hyunsik)" userId="4a33f97a-4b2c-48b7-99ea-ead750774801" providerId="ADAL" clId="{AB0BA410-2397-4976-B018-2A93965E3E32}"/>
    <pc:docChg chg="modSld">
      <pc:chgData name="김현식(Kim, Hyunsik)" userId="4a33f97a-4b2c-48b7-99ea-ead750774801" providerId="ADAL" clId="{AB0BA410-2397-4976-B018-2A93965E3E32}" dt="2025-10-28T07:53:18.176" v="4" actId="20577"/>
      <pc:docMkLst>
        <pc:docMk/>
      </pc:docMkLst>
      <pc:sldChg chg="modSp mod">
        <pc:chgData name="김현식(Kim, Hyunsik)" userId="4a33f97a-4b2c-48b7-99ea-ead750774801" providerId="ADAL" clId="{AB0BA410-2397-4976-B018-2A93965E3E32}" dt="2025-10-28T07:53:18.176" v="4" actId="20577"/>
        <pc:sldMkLst>
          <pc:docMk/>
          <pc:sldMk cId="3759269549" sldId="383"/>
        </pc:sldMkLst>
        <pc:spChg chg="mod">
          <ac:chgData name="김현식(Kim, Hyunsik)" userId="4a33f97a-4b2c-48b7-99ea-ead750774801" providerId="ADAL" clId="{AB0BA410-2397-4976-B018-2A93965E3E32}" dt="2025-10-28T07:52:54.270" v="2" actId="20577"/>
          <ac:spMkLst>
            <pc:docMk/>
            <pc:sldMk cId="3759269549" sldId="383"/>
            <ac:spMk id="54" creationId="{7AEDBD07-E04F-4A0B-84ED-91E542D835F3}"/>
          </ac:spMkLst>
        </pc:spChg>
        <pc:spChg chg="mod">
          <ac:chgData name="김현식(Kim, Hyunsik)" userId="4a33f97a-4b2c-48b7-99ea-ead750774801" providerId="ADAL" clId="{AB0BA410-2397-4976-B018-2A93965E3E32}" dt="2025-10-28T07:53:18.176" v="4" actId="20577"/>
          <ac:spMkLst>
            <pc:docMk/>
            <pc:sldMk cId="3759269549" sldId="383"/>
            <ac:spMk id="55" creationId="{B78443A4-87A2-4397-B1D5-F924D6A87B6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BF1379-FB98-4850-BA6E-44155B0FCFCF}" type="datetimeFigureOut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2025-10-28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>
              <a:defRPr/>
            </a:pPr>
            <a:fld id="{8C6CD1F9-EAAD-41D7-B4E2-1FC0F7A28EE9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84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61584AB-54A4-47CD-870B-3411ADAB8AB6}" type="datetimeFigureOut">
              <a:rPr lang="ko-KR" altLang="en-US" smtClean="0"/>
              <a:pPr>
                <a:defRPr/>
              </a:pPr>
              <a:t>2025-10-28</a:t>
            </a:fld>
            <a:endParaRPr lang="en-US" altLang="ko-KR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3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13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3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1330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036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B632-38A7-84E5-D522-C5FB90FF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71FCF0-F8FD-C908-8651-E8EFB39A3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A33220-7C8D-EF7B-695A-AB97274C0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66D4EC-C8CA-DC6E-6F63-2CAA8330E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2282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E1A1E-C385-FD81-20DE-045ECAB95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84E25E-B87A-3694-563B-205D651D57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315D20-B8A3-A630-E169-4A1E67556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EA946E-1721-68E1-FBB3-80029541D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7999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53448-9F77-1E6F-FF14-36C0AFFC1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2EEA8E-7032-43D0-690E-2E422B688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6232C6-35C9-FC18-B503-0349C9300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8FF50-B8F5-3281-6631-D81A22D25D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481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B632-38A7-84E5-D522-C5FB90FF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71FCF0-F8FD-C908-8651-E8EFB39A3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A33220-7C8D-EF7B-695A-AB97274C0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66D4EC-C8CA-DC6E-6F63-2CAA8330E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2282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8BFA5-17F4-8820-3A3D-B9D82BF6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5C828C-C332-0EB2-EB3A-FDF0F74D1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4D106D-FA9D-F421-9752-A2B370FBF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1EF0B-77BE-3BBF-FE1A-22D08E7AD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196F-327C-4EA6-B2F5-14DB808E49FA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6858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A6DB2D-4361-4E0C-BAAF-76020E5AF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5A1A56-E07C-4ACD-B6C2-6A992F4D5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42889" y="1036639"/>
            <a:ext cx="9418636" cy="184666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0" indent="0">
              <a:defRPr kumimoji="1" lang="ko-KR" altLang="en-US" sz="1200" b="0" spc="-70" baseline="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23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1" name="Group 74"/>
          <p:cNvGrpSpPr>
            <a:grpSpLocks/>
          </p:cNvGrpSpPr>
          <p:nvPr userDrawn="1"/>
        </p:nvGrpSpPr>
        <p:grpSpPr bwMode="auto">
          <a:xfrm>
            <a:off x="236538" y="1041399"/>
            <a:ext cx="9428162" cy="5556251"/>
            <a:chOff x="143" y="627"/>
            <a:chExt cx="5936" cy="3499"/>
          </a:xfrm>
        </p:grpSpPr>
        <p:sp>
          <p:nvSpPr>
            <p:cNvPr id="52" name="Line 3"/>
            <p:cNvSpPr>
              <a:spLocks noChangeShapeType="1"/>
            </p:cNvSpPr>
            <p:nvPr userDrawn="1"/>
          </p:nvSpPr>
          <p:spPr bwMode="auto">
            <a:xfrm>
              <a:off x="143" y="861"/>
              <a:ext cx="5936" cy="0"/>
            </a:xfrm>
            <a:prstGeom prst="line">
              <a:avLst/>
            </a:prstGeom>
            <a:noFill/>
            <a:ln w="31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ko-KR" altLang="en-US" spc="-70" baseline="0">
                <a:ea typeface="맑은 고딕" panose="020B0503020000020004" pitchFamily="50" charset="-127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 userDrawn="1"/>
          </p:nvSpPr>
          <p:spPr bwMode="auto">
            <a:xfrm>
              <a:off x="144" y="627"/>
              <a:ext cx="5935" cy="3499"/>
            </a:xfrm>
            <a:prstGeom prst="rect">
              <a:avLst/>
            </a:prstGeom>
            <a:noFill/>
            <a:ln w="3175" algn="ctr">
              <a:solidFill>
                <a:srgbClr val="FF33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 algn="ctr"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kumimoji="1" sz="800" b="1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Aft>
                  <a:spcPct val="15000"/>
                </a:spcAft>
                <a:buClr>
                  <a:schemeClr val="tx1"/>
                </a:buClr>
                <a:buFont typeface="맑은 고딕" panose="02020603050405020304" pitchFamily="18" charset="0"/>
                <a:buNone/>
                <a:defRPr/>
              </a:pPr>
              <a:endParaRPr kumimoji="0" lang="ko-KR" altLang="en-US" sz="1500" b="0" spc="-70" baseline="0">
                <a:solidFill>
                  <a:schemeClr val="tx1"/>
                </a:solidFill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54" name="Group 6"/>
            <p:cNvGrpSpPr>
              <a:grpSpLocks/>
            </p:cNvGrpSpPr>
            <p:nvPr userDrawn="1"/>
          </p:nvGrpSpPr>
          <p:grpSpPr bwMode="auto">
            <a:xfrm>
              <a:off x="293" y="629"/>
              <a:ext cx="5637" cy="3497"/>
              <a:chOff x="1373" y="685"/>
              <a:chExt cx="4579" cy="3354"/>
            </a:xfrm>
          </p:grpSpPr>
          <p:sp>
            <p:nvSpPr>
              <p:cNvPr id="58" name="Line 7"/>
              <p:cNvSpPr>
                <a:spLocks noChangeShapeType="1"/>
              </p:cNvSpPr>
              <p:nvPr userDrawn="1"/>
            </p:nvSpPr>
            <p:spPr bwMode="auto">
              <a:xfrm flipV="1">
                <a:off x="1373" y="685"/>
                <a:ext cx="0" cy="3354"/>
              </a:xfrm>
              <a:prstGeom prst="line">
                <a:avLst/>
              </a:prstGeom>
              <a:noFill/>
              <a:ln w="317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ko-KR" altLang="en-US" spc="-70" baseline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Line 8"/>
              <p:cNvSpPr>
                <a:spLocks noChangeShapeType="1"/>
              </p:cNvSpPr>
              <p:nvPr userDrawn="1"/>
            </p:nvSpPr>
            <p:spPr bwMode="auto">
              <a:xfrm flipH="1" flipV="1">
                <a:off x="5952" y="685"/>
                <a:ext cx="0" cy="3354"/>
              </a:xfrm>
              <a:prstGeom prst="line">
                <a:avLst/>
              </a:prstGeom>
              <a:noFill/>
              <a:ln w="3175">
                <a:solidFill>
                  <a:srgbClr val="FFCC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ko-KR" altLang="en-US" spc="-70" baseline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5" name="Line 9"/>
            <p:cNvSpPr>
              <a:spLocks noChangeShapeType="1"/>
            </p:cNvSpPr>
            <p:nvPr userDrawn="1"/>
          </p:nvSpPr>
          <p:spPr bwMode="auto">
            <a:xfrm>
              <a:off x="143" y="998"/>
              <a:ext cx="5936" cy="0"/>
            </a:xfrm>
            <a:prstGeom prst="line">
              <a:avLst/>
            </a:prstGeom>
            <a:noFill/>
            <a:ln w="31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lvl="0"/>
              <a:endParaRPr lang="ko-KR" altLang="en-US" spc="-70" baseline="0">
                <a:ea typeface="맑은 고딕" panose="020B0503020000020004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BC19CF1-39A4-4418-8650-013A2B879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A0CB5A-1929-4779-BE7D-A43294C1FE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3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19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4883132" y="6645312"/>
            <a:ext cx="134973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latinLnBrk="1">
              <a:defRPr kumimoji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>
              <a:defRPr/>
            </a:pPr>
            <a:fld id="{A5531E6F-1436-4BCB-BBC6-F7A30CD361E5}" type="slidenum">
              <a:rPr lang="en-US" altLang="ko-KR" sz="10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sz="1000" spc="-70" baseline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2888" y="404118"/>
            <a:ext cx="271741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>
              <a:defRPr lang="ko-KR" altLang="en-US" sz="2000" b="1" kern="1200" spc="-7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A6DB2D-4361-4E0C-BAAF-76020E5AF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72" y="361349"/>
            <a:ext cx="1184991" cy="324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5A1A56-E07C-4ACD-B6C2-6A992F4D5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2" y="6627093"/>
            <a:ext cx="538672" cy="2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6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0"/>
            <a:ext cx="9906000" cy="836712"/>
            <a:chOff x="0" y="0"/>
            <a:chExt cx="9906000" cy="8367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0"/>
              <a:ext cx="9906000" cy="36000"/>
            </a:xfrm>
            <a:prstGeom prst="rect">
              <a:avLst/>
            </a:prstGeom>
            <a:solidFill>
              <a:srgbClr val="05507D"/>
            </a:solidFill>
            <a:ln>
              <a:noFill/>
            </a:ln>
            <a:effectLst/>
          </p:spPr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4300" marR="0" lvl="0" indent="-114300" defTabSz="914400" latinLnBrk="0">
                <a:lnSpc>
                  <a:spcPct val="100000"/>
                </a:lnSpc>
                <a:buClr>
                  <a:srgbClr val="328030"/>
                </a:buClr>
                <a:buSzTx/>
                <a:buFontTx/>
                <a:buNone/>
                <a:tabLst/>
              </a:pPr>
              <a:endParaRPr kumimoji="0" lang="ko-KR" altLang="en-US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0" y="0"/>
              <a:ext cx="247650" cy="36000"/>
            </a:xfrm>
            <a:prstGeom prst="rect">
              <a:avLst/>
            </a:prstGeom>
            <a:blipFill>
              <a:blip r:embed="rId6"/>
              <a:srcRect/>
              <a:stretch>
                <a:fillRect l="-73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vl="0" indent="-457200" algn="ctr">
                <a:buClr>
                  <a:srgbClr val="1D5293"/>
                </a:buClr>
                <a:buSzPct val="120000"/>
              </a:pPr>
              <a:endParaRPr lang="ko-KR" altLang="en-US" sz="1100" kern="0" noProof="0">
                <a:ln>
                  <a:solidFill>
                    <a:srgbClr val="0BADDB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-127"/>
              </a:endParaRPr>
            </a:p>
          </p:txBody>
        </p:sp>
        <p:cxnSp>
          <p:nvCxnSpPr>
            <p:cNvPr id="14" name="직선 연결선 13"/>
            <p:cNvCxnSpPr/>
            <p:nvPr userDrawn="1"/>
          </p:nvCxnSpPr>
          <p:spPr bwMode="auto">
            <a:xfrm>
              <a:off x="0" y="836712"/>
              <a:ext cx="9906000" cy="0"/>
            </a:xfrm>
            <a:prstGeom prst="line">
              <a:avLst/>
            </a:prstGeom>
            <a:solidFill>
              <a:srgbClr val="D8D8DA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3" r:id="rId3"/>
    <p:sldLayoutId id="2147483676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13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252413" indent="204788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6858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1430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16002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slide" Target="slide30.xml"/><Relationship Id="rId4" Type="http://schemas.openxmlformats.org/officeDocument/2006/relationships/slide" Target="slide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salesforce.chatter&amp;pcampaignid=web_share" TargetMode="External"/><Relationship Id="rId2" Type="http://schemas.openxmlformats.org/officeDocument/2006/relationships/hyperlink" Target="https://apps.apple.com/kr/app/salesforce/id40424981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 bwMode="auto">
          <a:xfrm flipH="1">
            <a:off x="7473280" y="5077509"/>
            <a:ext cx="2432720" cy="1780490"/>
          </a:xfrm>
          <a:prstGeom prst="rtTriangle">
            <a:avLst/>
          </a:prstGeom>
          <a:solidFill>
            <a:srgbClr val="EAEAEA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ECB8A6-F01D-4790-92D6-F05244952781}"/>
              </a:ext>
            </a:extLst>
          </p:cNvPr>
          <p:cNvGrpSpPr/>
          <p:nvPr/>
        </p:nvGrpSpPr>
        <p:grpSpPr>
          <a:xfrm>
            <a:off x="0" y="0"/>
            <a:ext cx="6865154" cy="5056050"/>
            <a:chOff x="0" y="0"/>
            <a:chExt cx="6865154" cy="5056050"/>
          </a:xfrm>
        </p:grpSpPr>
        <p:pic>
          <p:nvPicPr>
            <p:cNvPr id="1027" name="Picture 3" descr="D:\작업방\템플릿\표지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65154" cy="5056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327484" y="433920"/>
              <a:ext cx="3495632" cy="2491024"/>
              <a:chOff x="457695" y="345157"/>
              <a:chExt cx="3696460" cy="2634136"/>
            </a:xfrm>
          </p:grpSpPr>
          <p:sp>
            <p:nvSpPr>
              <p:cNvPr id="4" name="Freeform 6"/>
              <p:cNvSpPr>
                <a:spLocks/>
              </p:cNvSpPr>
              <p:nvPr/>
            </p:nvSpPr>
            <p:spPr bwMode="auto">
              <a:xfrm>
                <a:off x="1361794" y="1133222"/>
                <a:ext cx="989513" cy="1021745"/>
              </a:xfrm>
              <a:custGeom>
                <a:avLst/>
                <a:gdLst>
                  <a:gd name="T0" fmla="*/ 356 w 520"/>
                  <a:gd name="T1" fmla="*/ 537 h 537"/>
                  <a:gd name="T2" fmla="*/ 339 w 520"/>
                  <a:gd name="T3" fmla="*/ 520 h 537"/>
                  <a:gd name="T4" fmla="*/ 339 w 520"/>
                  <a:gd name="T5" fmla="*/ 484 h 537"/>
                  <a:gd name="T6" fmla="*/ 349 w 520"/>
                  <a:gd name="T7" fmla="*/ 468 h 537"/>
                  <a:gd name="T8" fmla="*/ 486 w 520"/>
                  <a:gd name="T9" fmla="*/ 260 h 537"/>
                  <a:gd name="T10" fmla="*/ 260 w 520"/>
                  <a:gd name="T11" fmla="*/ 34 h 537"/>
                  <a:gd name="T12" fmla="*/ 34 w 520"/>
                  <a:gd name="T13" fmla="*/ 260 h 537"/>
                  <a:gd name="T14" fmla="*/ 171 w 520"/>
                  <a:gd name="T15" fmla="*/ 468 h 537"/>
                  <a:gd name="T16" fmla="*/ 181 w 520"/>
                  <a:gd name="T17" fmla="*/ 484 h 537"/>
                  <a:gd name="T18" fmla="*/ 181 w 520"/>
                  <a:gd name="T19" fmla="*/ 520 h 537"/>
                  <a:gd name="T20" fmla="*/ 164 w 520"/>
                  <a:gd name="T21" fmla="*/ 537 h 537"/>
                  <a:gd name="T22" fmla="*/ 147 w 520"/>
                  <a:gd name="T23" fmla="*/ 520 h 537"/>
                  <a:gd name="T24" fmla="*/ 147 w 520"/>
                  <a:gd name="T25" fmla="*/ 495 h 537"/>
                  <a:gd name="T26" fmla="*/ 0 w 520"/>
                  <a:gd name="T27" fmla="*/ 260 h 537"/>
                  <a:gd name="T28" fmla="*/ 260 w 520"/>
                  <a:gd name="T29" fmla="*/ 0 h 537"/>
                  <a:gd name="T30" fmla="*/ 520 w 520"/>
                  <a:gd name="T31" fmla="*/ 260 h 537"/>
                  <a:gd name="T32" fmla="*/ 373 w 520"/>
                  <a:gd name="T33" fmla="*/ 495 h 537"/>
                  <a:gd name="T34" fmla="*/ 373 w 520"/>
                  <a:gd name="T35" fmla="*/ 520 h 537"/>
                  <a:gd name="T36" fmla="*/ 356 w 520"/>
                  <a:gd name="T37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0" h="537">
                    <a:moveTo>
                      <a:pt x="356" y="537"/>
                    </a:moveTo>
                    <a:cubicBezTo>
                      <a:pt x="346" y="537"/>
                      <a:pt x="339" y="529"/>
                      <a:pt x="339" y="520"/>
                    </a:cubicBezTo>
                    <a:cubicBezTo>
                      <a:pt x="339" y="484"/>
                      <a:pt x="339" y="484"/>
                      <a:pt x="339" y="484"/>
                    </a:cubicBezTo>
                    <a:cubicBezTo>
                      <a:pt x="339" y="477"/>
                      <a:pt x="343" y="471"/>
                      <a:pt x="349" y="468"/>
                    </a:cubicBezTo>
                    <a:cubicBezTo>
                      <a:pt x="432" y="432"/>
                      <a:pt x="486" y="351"/>
                      <a:pt x="486" y="260"/>
                    </a:cubicBezTo>
                    <a:cubicBezTo>
                      <a:pt x="486" y="136"/>
                      <a:pt x="385" y="34"/>
                      <a:pt x="260" y="34"/>
                    </a:cubicBezTo>
                    <a:cubicBezTo>
                      <a:pt x="135" y="34"/>
                      <a:pt x="34" y="136"/>
                      <a:pt x="34" y="260"/>
                    </a:cubicBezTo>
                    <a:cubicBezTo>
                      <a:pt x="34" y="351"/>
                      <a:pt x="88" y="432"/>
                      <a:pt x="171" y="468"/>
                    </a:cubicBezTo>
                    <a:cubicBezTo>
                      <a:pt x="177" y="471"/>
                      <a:pt x="181" y="477"/>
                      <a:pt x="181" y="484"/>
                    </a:cubicBezTo>
                    <a:cubicBezTo>
                      <a:pt x="181" y="520"/>
                      <a:pt x="181" y="520"/>
                      <a:pt x="181" y="520"/>
                    </a:cubicBezTo>
                    <a:cubicBezTo>
                      <a:pt x="181" y="529"/>
                      <a:pt x="174" y="537"/>
                      <a:pt x="164" y="537"/>
                    </a:cubicBezTo>
                    <a:cubicBezTo>
                      <a:pt x="155" y="537"/>
                      <a:pt x="147" y="529"/>
                      <a:pt x="147" y="520"/>
                    </a:cubicBezTo>
                    <a:cubicBezTo>
                      <a:pt x="147" y="495"/>
                      <a:pt x="147" y="495"/>
                      <a:pt x="147" y="495"/>
                    </a:cubicBezTo>
                    <a:cubicBezTo>
                      <a:pt x="57" y="452"/>
                      <a:pt x="0" y="361"/>
                      <a:pt x="0" y="260"/>
                    </a:cubicBezTo>
                    <a:cubicBezTo>
                      <a:pt x="0" y="117"/>
                      <a:pt x="116" y="0"/>
                      <a:pt x="260" y="0"/>
                    </a:cubicBezTo>
                    <a:cubicBezTo>
                      <a:pt x="403" y="0"/>
                      <a:pt x="520" y="117"/>
                      <a:pt x="520" y="260"/>
                    </a:cubicBezTo>
                    <a:cubicBezTo>
                      <a:pt x="520" y="361"/>
                      <a:pt x="463" y="452"/>
                      <a:pt x="373" y="495"/>
                    </a:cubicBezTo>
                    <a:cubicBezTo>
                      <a:pt x="373" y="520"/>
                      <a:pt x="373" y="520"/>
                      <a:pt x="373" y="520"/>
                    </a:cubicBezTo>
                    <a:cubicBezTo>
                      <a:pt x="373" y="529"/>
                      <a:pt x="365" y="537"/>
                      <a:pt x="356" y="537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Freeform 7"/>
              <p:cNvSpPr>
                <a:spLocks noEditPoints="1"/>
              </p:cNvSpPr>
              <p:nvPr/>
            </p:nvSpPr>
            <p:spPr bwMode="auto">
              <a:xfrm>
                <a:off x="1582581" y="2090504"/>
                <a:ext cx="547939" cy="184527"/>
              </a:xfrm>
              <a:custGeom>
                <a:avLst/>
                <a:gdLst>
                  <a:gd name="T0" fmla="*/ 239 w 288"/>
                  <a:gd name="T1" fmla="*/ 97 h 97"/>
                  <a:gd name="T2" fmla="*/ 49 w 288"/>
                  <a:gd name="T3" fmla="*/ 97 h 97"/>
                  <a:gd name="T4" fmla="*/ 0 w 288"/>
                  <a:gd name="T5" fmla="*/ 49 h 97"/>
                  <a:gd name="T6" fmla="*/ 49 w 288"/>
                  <a:gd name="T7" fmla="*/ 0 h 97"/>
                  <a:gd name="T8" fmla="*/ 239 w 288"/>
                  <a:gd name="T9" fmla="*/ 0 h 97"/>
                  <a:gd name="T10" fmla="*/ 288 w 288"/>
                  <a:gd name="T11" fmla="*/ 49 h 97"/>
                  <a:gd name="T12" fmla="*/ 239 w 288"/>
                  <a:gd name="T13" fmla="*/ 97 h 97"/>
                  <a:gd name="T14" fmla="*/ 49 w 288"/>
                  <a:gd name="T15" fmla="*/ 34 h 97"/>
                  <a:gd name="T16" fmla="*/ 34 w 288"/>
                  <a:gd name="T17" fmla="*/ 49 h 97"/>
                  <a:gd name="T18" fmla="*/ 49 w 288"/>
                  <a:gd name="T19" fmla="*/ 63 h 97"/>
                  <a:gd name="T20" fmla="*/ 239 w 288"/>
                  <a:gd name="T21" fmla="*/ 63 h 97"/>
                  <a:gd name="T22" fmla="*/ 254 w 288"/>
                  <a:gd name="T23" fmla="*/ 49 h 97"/>
                  <a:gd name="T24" fmla="*/ 239 w 288"/>
                  <a:gd name="T25" fmla="*/ 34 h 97"/>
                  <a:gd name="T26" fmla="*/ 49 w 288"/>
                  <a:gd name="T27" fmla="*/ 3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" h="97">
                    <a:moveTo>
                      <a:pt x="239" y="97"/>
                    </a:moveTo>
                    <a:cubicBezTo>
                      <a:pt x="49" y="97"/>
                      <a:pt x="49" y="97"/>
                      <a:pt x="49" y="97"/>
                    </a:cubicBezTo>
                    <a:cubicBezTo>
                      <a:pt x="22" y="97"/>
                      <a:pt x="0" y="76"/>
                      <a:pt x="0" y="49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66" y="0"/>
                      <a:pt x="288" y="22"/>
                      <a:pt x="288" y="49"/>
                    </a:cubicBezTo>
                    <a:cubicBezTo>
                      <a:pt x="288" y="76"/>
                      <a:pt x="266" y="97"/>
                      <a:pt x="239" y="97"/>
                    </a:cubicBezTo>
                    <a:close/>
                    <a:moveTo>
                      <a:pt x="49" y="34"/>
                    </a:moveTo>
                    <a:cubicBezTo>
                      <a:pt x="40" y="34"/>
                      <a:pt x="34" y="41"/>
                      <a:pt x="34" y="49"/>
                    </a:cubicBezTo>
                    <a:cubicBezTo>
                      <a:pt x="34" y="57"/>
                      <a:pt x="40" y="63"/>
                      <a:pt x="49" y="63"/>
                    </a:cubicBezTo>
                    <a:cubicBezTo>
                      <a:pt x="239" y="63"/>
                      <a:pt x="239" y="63"/>
                      <a:pt x="239" y="63"/>
                    </a:cubicBezTo>
                    <a:cubicBezTo>
                      <a:pt x="247" y="63"/>
                      <a:pt x="254" y="57"/>
                      <a:pt x="254" y="49"/>
                    </a:cubicBezTo>
                    <a:cubicBezTo>
                      <a:pt x="254" y="41"/>
                      <a:pt x="247" y="34"/>
                      <a:pt x="239" y="34"/>
                    </a:cubicBezTo>
                    <a:lnTo>
                      <a:pt x="49" y="3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1614813" y="2210567"/>
                <a:ext cx="483476" cy="186138"/>
              </a:xfrm>
              <a:custGeom>
                <a:avLst/>
                <a:gdLst>
                  <a:gd name="T0" fmla="*/ 205 w 254"/>
                  <a:gd name="T1" fmla="*/ 98 h 98"/>
                  <a:gd name="T2" fmla="*/ 48 w 254"/>
                  <a:gd name="T3" fmla="*/ 98 h 98"/>
                  <a:gd name="T4" fmla="*/ 0 w 254"/>
                  <a:gd name="T5" fmla="*/ 49 h 98"/>
                  <a:gd name="T6" fmla="*/ 48 w 254"/>
                  <a:gd name="T7" fmla="*/ 0 h 98"/>
                  <a:gd name="T8" fmla="*/ 205 w 254"/>
                  <a:gd name="T9" fmla="*/ 0 h 98"/>
                  <a:gd name="T10" fmla="*/ 254 w 254"/>
                  <a:gd name="T11" fmla="*/ 49 h 98"/>
                  <a:gd name="T12" fmla="*/ 205 w 254"/>
                  <a:gd name="T13" fmla="*/ 98 h 98"/>
                  <a:gd name="T14" fmla="*/ 48 w 254"/>
                  <a:gd name="T15" fmla="*/ 34 h 98"/>
                  <a:gd name="T16" fmla="*/ 34 w 254"/>
                  <a:gd name="T17" fmla="*/ 49 h 98"/>
                  <a:gd name="T18" fmla="*/ 48 w 254"/>
                  <a:gd name="T19" fmla="*/ 64 h 98"/>
                  <a:gd name="T20" fmla="*/ 205 w 254"/>
                  <a:gd name="T21" fmla="*/ 64 h 98"/>
                  <a:gd name="T22" fmla="*/ 220 w 254"/>
                  <a:gd name="T23" fmla="*/ 49 h 98"/>
                  <a:gd name="T24" fmla="*/ 205 w 254"/>
                  <a:gd name="T25" fmla="*/ 34 h 98"/>
                  <a:gd name="T26" fmla="*/ 48 w 254"/>
                  <a:gd name="T27" fmla="*/ 3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4" h="98">
                    <a:moveTo>
                      <a:pt x="205" y="98"/>
                    </a:moveTo>
                    <a:cubicBezTo>
                      <a:pt x="48" y="98"/>
                      <a:pt x="48" y="98"/>
                      <a:pt x="48" y="98"/>
                    </a:cubicBezTo>
                    <a:cubicBezTo>
                      <a:pt x="21" y="98"/>
                      <a:pt x="0" y="76"/>
                      <a:pt x="0" y="49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32" y="0"/>
                      <a:pt x="254" y="22"/>
                      <a:pt x="254" y="49"/>
                    </a:cubicBezTo>
                    <a:cubicBezTo>
                      <a:pt x="254" y="76"/>
                      <a:pt x="232" y="98"/>
                      <a:pt x="205" y="98"/>
                    </a:cubicBezTo>
                    <a:close/>
                    <a:moveTo>
                      <a:pt x="48" y="34"/>
                    </a:moveTo>
                    <a:cubicBezTo>
                      <a:pt x="40" y="34"/>
                      <a:pt x="34" y="41"/>
                      <a:pt x="34" y="49"/>
                    </a:cubicBezTo>
                    <a:cubicBezTo>
                      <a:pt x="34" y="57"/>
                      <a:pt x="40" y="64"/>
                      <a:pt x="48" y="64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14" y="64"/>
                      <a:pt x="220" y="57"/>
                      <a:pt x="220" y="49"/>
                    </a:cubicBezTo>
                    <a:cubicBezTo>
                      <a:pt x="220" y="41"/>
                      <a:pt x="214" y="34"/>
                      <a:pt x="205" y="34"/>
                    </a:cubicBezTo>
                    <a:lnTo>
                      <a:pt x="48" y="3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1683306" y="2328213"/>
                <a:ext cx="346491" cy="161965"/>
              </a:xfrm>
              <a:custGeom>
                <a:avLst/>
                <a:gdLst>
                  <a:gd name="T0" fmla="*/ 91 w 182"/>
                  <a:gd name="T1" fmla="*/ 85 h 85"/>
                  <a:gd name="T2" fmla="*/ 3 w 182"/>
                  <a:gd name="T3" fmla="*/ 24 h 85"/>
                  <a:gd name="T4" fmla="*/ 14 w 182"/>
                  <a:gd name="T5" fmla="*/ 3 h 85"/>
                  <a:gd name="T6" fmla="*/ 35 w 182"/>
                  <a:gd name="T7" fmla="*/ 14 h 85"/>
                  <a:gd name="T8" fmla="*/ 91 w 182"/>
                  <a:gd name="T9" fmla="*/ 51 h 85"/>
                  <a:gd name="T10" fmla="*/ 147 w 182"/>
                  <a:gd name="T11" fmla="*/ 14 h 85"/>
                  <a:gd name="T12" fmla="*/ 168 w 182"/>
                  <a:gd name="T13" fmla="*/ 3 h 85"/>
                  <a:gd name="T14" fmla="*/ 179 w 182"/>
                  <a:gd name="T15" fmla="*/ 24 h 85"/>
                  <a:gd name="T16" fmla="*/ 91 w 182"/>
                  <a:gd name="T1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85">
                    <a:moveTo>
                      <a:pt x="91" y="85"/>
                    </a:moveTo>
                    <a:cubicBezTo>
                      <a:pt x="50" y="85"/>
                      <a:pt x="14" y="60"/>
                      <a:pt x="3" y="24"/>
                    </a:cubicBezTo>
                    <a:cubicBezTo>
                      <a:pt x="0" y="15"/>
                      <a:pt x="5" y="5"/>
                      <a:pt x="14" y="3"/>
                    </a:cubicBezTo>
                    <a:cubicBezTo>
                      <a:pt x="23" y="0"/>
                      <a:pt x="32" y="5"/>
                      <a:pt x="35" y="14"/>
                    </a:cubicBezTo>
                    <a:cubicBezTo>
                      <a:pt x="42" y="36"/>
                      <a:pt x="65" y="51"/>
                      <a:pt x="91" y="51"/>
                    </a:cubicBezTo>
                    <a:cubicBezTo>
                      <a:pt x="117" y="51"/>
                      <a:pt x="140" y="36"/>
                      <a:pt x="147" y="14"/>
                    </a:cubicBezTo>
                    <a:cubicBezTo>
                      <a:pt x="149" y="5"/>
                      <a:pt x="159" y="0"/>
                      <a:pt x="168" y="3"/>
                    </a:cubicBezTo>
                    <a:cubicBezTo>
                      <a:pt x="177" y="5"/>
                      <a:pt x="182" y="15"/>
                      <a:pt x="179" y="24"/>
                    </a:cubicBezTo>
                    <a:cubicBezTo>
                      <a:pt x="168" y="60"/>
                      <a:pt x="132" y="85"/>
                      <a:pt x="91" y="8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1698616" y="1791555"/>
                <a:ext cx="64463" cy="363413"/>
              </a:xfrm>
              <a:custGeom>
                <a:avLst/>
                <a:gdLst>
                  <a:gd name="T0" fmla="*/ 17 w 34"/>
                  <a:gd name="T1" fmla="*/ 191 h 191"/>
                  <a:gd name="T2" fmla="*/ 0 w 34"/>
                  <a:gd name="T3" fmla="*/ 174 h 191"/>
                  <a:gd name="T4" fmla="*/ 0 w 34"/>
                  <a:gd name="T5" fmla="*/ 17 h 191"/>
                  <a:gd name="T6" fmla="*/ 17 w 34"/>
                  <a:gd name="T7" fmla="*/ 0 h 191"/>
                  <a:gd name="T8" fmla="*/ 34 w 34"/>
                  <a:gd name="T9" fmla="*/ 17 h 191"/>
                  <a:gd name="T10" fmla="*/ 34 w 34"/>
                  <a:gd name="T11" fmla="*/ 174 h 191"/>
                  <a:gd name="T12" fmla="*/ 17 w 34"/>
                  <a:gd name="T13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1">
                    <a:moveTo>
                      <a:pt x="17" y="191"/>
                    </a:moveTo>
                    <a:cubicBezTo>
                      <a:pt x="8" y="191"/>
                      <a:pt x="0" y="183"/>
                      <a:pt x="0" y="17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34" y="183"/>
                      <a:pt x="27" y="191"/>
                      <a:pt x="17" y="19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>
                <a:off x="1947606" y="1791555"/>
                <a:ext cx="66881" cy="363413"/>
              </a:xfrm>
              <a:custGeom>
                <a:avLst/>
                <a:gdLst>
                  <a:gd name="T0" fmla="*/ 17 w 35"/>
                  <a:gd name="T1" fmla="*/ 191 h 191"/>
                  <a:gd name="T2" fmla="*/ 0 w 35"/>
                  <a:gd name="T3" fmla="*/ 174 h 191"/>
                  <a:gd name="T4" fmla="*/ 0 w 35"/>
                  <a:gd name="T5" fmla="*/ 17 h 191"/>
                  <a:gd name="T6" fmla="*/ 17 w 35"/>
                  <a:gd name="T7" fmla="*/ 0 h 191"/>
                  <a:gd name="T8" fmla="*/ 35 w 35"/>
                  <a:gd name="T9" fmla="*/ 17 h 191"/>
                  <a:gd name="T10" fmla="*/ 35 w 35"/>
                  <a:gd name="T11" fmla="*/ 174 h 191"/>
                  <a:gd name="T12" fmla="*/ 17 w 35"/>
                  <a:gd name="T13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91">
                    <a:moveTo>
                      <a:pt x="17" y="191"/>
                    </a:moveTo>
                    <a:cubicBezTo>
                      <a:pt x="8" y="191"/>
                      <a:pt x="0" y="183"/>
                      <a:pt x="0" y="17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7" y="0"/>
                      <a:pt x="35" y="7"/>
                      <a:pt x="35" y="17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35" y="183"/>
                      <a:pt x="27" y="191"/>
                      <a:pt x="17" y="19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auto">
              <a:xfrm>
                <a:off x="1698616" y="1727091"/>
                <a:ext cx="190167" cy="190167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  <a:gd name="T10" fmla="*/ 50 w 100"/>
                  <a:gd name="T11" fmla="*/ 34 h 100"/>
                  <a:gd name="T12" fmla="*/ 34 w 100"/>
                  <a:gd name="T13" fmla="*/ 50 h 100"/>
                  <a:gd name="T14" fmla="*/ 50 w 100"/>
                  <a:gd name="T15" fmla="*/ 66 h 100"/>
                  <a:gd name="T16" fmla="*/ 66 w 100"/>
                  <a:gd name="T17" fmla="*/ 50 h 100"/>
                  <a:gd name="T18" fmla="*/ 50 w 100"/>
                  <a:gd name="T19" fmla="*/ 3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3" y="100"/>
                      <a:pt x="0" y="77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8" y="0"/>
                      <a:pt x="100" y="22"/>
                      <a:pt x="100" y="50"/>
                    </a:cubicBezTo>
                    <a:cubicBezTo>
                      <a:pt x="100" y="77"/>
                      <a:pt x="78" y="100"/>
                      <a:pt x="50" y="100"/>
                    </a:cubicBezTo>
                    <a:close/>
                    <a:moveTo>
                      <a:pt x="50" y="34"/>
                    </a:moveTo>
                    <a:cubicBezTo>
                      <a:pt x="41" y="34"/>
                      <a:pt x="34" y="41"/>
                      <a:pt x="34" y="50"/>
                    </a:cubicBezTo>
                    <a:cubicBezTo>
                      <a:pt x="34" y="59"/>
                      <a:pt x="41" y="66"/>
                      <a:pt x="50" y="66"/>
                    </a:cubicBezTo>
                    <a:cubicBezTo>
                      <a:pt x="59" y="66"/>
                      <a:pt x="66" y="59"/>
                      <a:pt x="66" y="50"/>
                    </a:cubicBezTo>
                    <a:cubicBezTo>
                      <a:pt x="66" y="41"/>
                      <a:pt x="59" y="34"/>
                      <a:pt x="50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Freeform 13"/>
              <p:cNvSpPr>
                <a:spLocks noEditPoints="1"/>
              </p:cNvSpPr>
              <p:nvPr/>
            </p:nvSpPr>
            <p:spPr bwMode="auto">
              <a:xfrm>
                <a:off x="1824319" y="1727091"/>
                <a:ext cx="190167" cy="190167"/>
              </a:xfrm>
              <a:custGeom>
                <a:avLst/>
                <a:gdLst>
                  <a:gd name="T0" fmla="*/ 50 w 100"/>
                  <a:gd name="T1" fmla="*/ 100 h 100"/>
                  <a:gd name="T2" fmla="*/ 0 w 100"/>
                  <a:gd name="T3" fmla="*/ 50 h 100"/>
                  <a:gd name="T4" fmla="*/ 50 w 100"/>
                  <a:gd name="T5" fmla="*/ 0 h 100"/>
                  <a:gd name="T6" fmla="*/ 100 w 100"/>
                  <a:gd name="T7" fmla="*/ 50 h 100"/>
                  <a:gd name="T8" fmla="*/ 50 w 100"/>
                  <a:gd name="T9" fmla="*/ 100 h 100"/>
                  <a:gd name="T10" fmla="*/ 50 w 100"/>
                  <a:gd name="T11" fmla="*/ 34 h 100"/>
                  <a:gd name="T12" fmla="*/ 34 w 100"/>
                  <a:gd name="T13" fmla="*/ 50 h 100"/>
                  <a:gd name="T14" fmla="*/ 50 w 100"/>
                  <a:gd name="T15" fmla="*/ 66 h 100"/>
                  <a:gd name="T16" fmla="*/ 66 w 100"/>
                  <a:gd name="T17" fmla="*/ 50 h 100"/>
                  <a:gd name="T18" fmla="*/ 50 w 100"/>
                  <a:gd name="T19" fmla="*/ 3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2" y="100"/>
                      <a:pt x="0" y="77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7" y="0"/>
                      <a:pt x="100" y="22"/>
                      <a:pt x="100" y="50"/>
                    </a:cubicBezTo>
                    <a:cubicBezTo>
                      <a:pt x="100" y="77"/>
                      <a:pt x="77" y="100"/>
                      <a:pt x="50" y="100"/>
                    </a:cubicBezTo>
                    <a:close/>
                    <a:moveTo>
                      <a:pt x="50" y="34"/>
                    </a:moveTo>
                    <a:cubicBezTo>
                      <a:pt x="41" y="34"/>
                      <a:pt x="34" y="41"/>
                      <a:pt x="34" y="50"/>
                    </a:cubicBezTo>
                    <a:cubicBezTo>
                      <a:pt x="34" y="59"/>
                      <a:pt x="41" y="66"/>
                      <a:pt x="50" y="66"/>
                    </a:cubicBezTo>
                    <a:cubicBezTo>
                      <a:pt x="59" y="66"/>
                      <a:pt x="66" y="59"/>
                      <a:pt x="66" y="50"/>
                    </a:cubicBezTo>
                    <a:cubicBezTo>
                      <a:pt x="66" y="41"/>
                      <a:pt x="59" y="34"/>
                      <a:pt x="50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1824319" y="835885"/>
                <a:ext cx="64463" cy="236097"/>
              </a:xfrm>
              <a:custGeom>
                <a:avLst/>
                <a:gdLst>
                  <a:gd name="T0" fmla="*/ 17 w 34"/>
                  <a:gd name="T1" fmla="*/ 124 h 124"/>
                  <a:gd name="T2" fmla="*/ 0 w 34"/>
                  <a:gd name="T3" fmla="*/ 107 h 124"/>
                  <a:gd name="T4" fmla="*/ 0 w 34"/>
                  <a:gd name="T5" fmla="*/ 17 h 124"/>
                  <a:gd name="T6" fmla="*/ 17 w 34"/>
                  <a:gd name="T7" fmla="*/ 0 h 124"/>
                  <a:gd name="T8" fmla="*/ 34 w 34"/>
                  <a:gd name="T9" fmla="*/ 17 h 124"/>
                  <a:gd name="T10" fmla="*/ 34 w 34"/>
                  <a:gd name="T11" fmla="*/ 107 h 124"/>
                  <a:gd name="T12" fmla="*/ 17 w 34"/>
                  <a:gd name="T1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4">
                    <a:moveTo>
                      <a:pt x="17" y="124"/>
                    </a:moveTo>
                    <a:cubicBezTo>
                      <a:pt x="7" y="124"/>
                      <a:pt x="0" y="116"/>
                      <a:pt x="0" y="10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4" y="116"/>
                      <a:pt x="26" y="124"/>
                      <a:pt x="17" y="12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1824319" y="835885"/>
                <a:ext cx="64463" cy="236097"/>
              </a:xfrm>
              <a:custGeom>
                <a:avLst/>
                <a:gdLst>
                  <a:gd name="T0" fmla="*/ 17 w 34"/>
                  <a:gd name="T1" fmla="*/ 124 h 124"/>
                  <a:gd name="T2" fmla="*/ 0 w 34"/>
                  <a:gd name="T3" fmla="*/ 107 h 124"/>
                  <a:gd name="T4" fmla="*/ 0 w 34"/>
                  <a:gd name="T5" fmla="*/ 17 h 124"/>
                  <a:gd name="T6" fmla="*/ 17 w 34"/>
                  <a:gd name="T7" fmla="*/ 0 h 124"/>
                  <a:gd name="T8" fmla="*/ 34 w 34"/>
                  <a:gd name="T9" fmla="*/ 17 h 124"/>
                  <a:gd name="T10" fmla="*/ 34 w 34"/>
                  <a:gd name="T11" fmla="*/ 107 h 124"/>
                  <a:gd name="T12" fmla="*/ 17 w 34"/>
                  <a:gd name="T1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4">
                    <a:moveTo>
                      <a:pt x="17" y="124"/>
                    </a:moveTo>
                    <a:cubicBezTo>
                      <a:pt x="7" y="124"/>
                      <a:pt x="0" y="116"/>
                      <a:pt x="0" y="10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4" y="116"/>
                      <a:pt x="26" y="124"/>
                      <a:pt x="17" y="12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1441568" y="932580"/>
                <a:ext cx="157935" cy="217564"/>
              </a:xfrm>
              <a:custGeom>
                <a:avLst/>
                <a:gdLst>
                  <a:gd name="T0" fmla="*/ 64 w 83"/>
                  <a:gd name="T1" fmla="*/ 114 h 114"/>
                  <a:gd name="T2" fmla="*/ 49 w 83"/>
                  <a:gd name="T3" fmla="*/ 106 h 114"/>
                  <a:gd name="T4" fmla="*/ 4 w 83"/>
                  <a:gd name="T5" fmla="*/ 28 h 114"/>
                  <a:gd name="T6" fmla="*/ 10 w 83"/>
                  <a:gd name="T7" fmla="*/ 5 h 114"/>
                  <a:gd name="T8" fmla="*/ 34 w 83"/>
                  <a:gd name="T9" fmla="*/ 11 h 114"/>
                  <a:gd name="T10" fmla="*/ 78 w 83"/>
                  <a:gd name="T11" fmla="*/ 89 h 114"/>
                  <a:gd name="T12" fmla="*/ 72 w 83"/>
                  <a:gd name="T13" fmla="*/ 112 h 114"/>
                  <a:gd name="T14" fmla="*/ 64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64" y="114"/>
                    </a:moveTo>
                    <a:cubicBezTo>
                      <a:pt x="58" y="114"/>
                      <a:pt x="52" y="111"/>
                      <a:pt x="49" y="10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0"/>
                      <a:pt x="2" y="10"/>
                      <a:pt x="10" y="5"/>
                    </a:cubicBezTo>
                    <a:cubicBezTo>
                      <a:pt x="19" y="0"/>
                      <a:pt x="29" y="3"/>
                      <a:pt x="34" y="11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83" y="97"/>
                      <a:pt x="80" y="107"/>
                      <a:pt x="72" y="112"/>
                    </a:cubicBezTo>
                    <a:cubicBezTo>
                      <a:pt x="70" y="113"/>
                      <a:pt x="67" y="114"/>
                      <a:pt x="64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1441568" y="932580"/>
                <a:ext cx="157935" cy="217564"/>
              </a:xfrm>
              <a:custGeom>
                <a:avLst/>
                <a:gdLst>
                  <a:gd name="T0" fmla="*/ 64 w 83"/>
                  <a:gd name="T1" fmla="*/ 114 h 114"/>
                  <a:gd name="T2" fmla="*/ 49 w 83"/>
                  <a:gd name="T3" fmla="*/ 106 h 114"/>
                  <a:gd name="T4" fmla="*/ 4 w 83"/>
                  <a:gd name="T5" fmla="*/ 28 h 114"/>
                  <a:gd name="T6" fmla="*/ 10 w 83"/>
                  <a:gd name="T7" fmla="*/ 5 h 114"/>
                  <a:gd name="T8" fmla="*/ 34 w 83"/>
                  <a:gd name="T9" fmla="*/ 11 h 114"/>
                  <a:gd name="T10" fmla="*/ 78 w 83"/>
                  <a:gd name="T11" fmla="*/ 89 h 114"/>
                  <a:gd name="T12" fmla="*/ 72 w 83"/>
                  <a:gd name="T13" fmla="*/ 112 h 114"/>
                  <a:gd name="T14" fmla="*/ 64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64" y="114"/>
                    </a:moveTo>
                    <a:cubicBezTo>
                      <a:pt x="58" y="114"/>
                      <a:pt x="52" y="111"/>
                      <a:pt x="49" y="10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0"/>
                      <a:pt x="2" y="10"/>
                      <a:pt x="10" y="5"/>
                    </a:cubicBezTo>
                    <a:cubicBezTo>
                      <a:pt x="19" y="0"/>
                      <a:pt x="29" y="3"/>
                      <a:pt x="34" y="11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83" y="97"/>
                      <a:pt x="80" y="107"/>
                      <a:pt x="72" y="112"/>
                    </a:cubicBezTo>
                    <a:cubicBezTo>
                      <a:pt x="70" y="113"/>
                      <a:pt x="67" y="114"/>
                      <a:pt x="64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1163569" y="1210578"/>
                <a:ext cx="220787" cy="154712"/>
              </a:xfrm>
              <a:custGeom>
                <a:avLst/>
                <a:gdLst>
                  <a:gd name="T0" fmla="*/ 97 w 116"/>
                  <a:gd name="T1" fmla="*/ 81 h 81"/>
                  <a:gd name="T2" fmla="*/ 88 w 116"/>
                  <a:gd name="T3" fmla="*/ 79 h 81"/>
                  <a:gd name="T4" fmla="*/ 11 w 116"/>
                  <a:gd name="T5" fmla="*/ 34 h 81"/>
                  <a:gd name="T6" fmla="*/ 5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2 w 116"/>
                  <a:gd name="T13" fmla="*/ 73 h 81"/>
                  <a:gd name="T14" fmla="*/ 97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7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3" y="29"/>
                      <a:pt x="0" y="19"/>
                      <a:pt x="5" y="11"/>
                    </a:cubicBezTo>
                    <a:cubicBezTo>
                      <a:pt x="9" y="3"/>
                      <a:pt x="20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4" y="54"/>
                      <a:pt x="116" y="64"/>
                      <a:pt x="112" y="73"/>
                    </a:cubicBezTo>
                    <a:cubicBezTo>
                      <a:pt x="108" y="78"/>
                      <a:pt x="103" y="81"/>
                      <a:pt x="97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1163569" y="1210578"/>
                <a:ext cx="220787" cy="154712"/>
              </a:xfrm>
              <a:custGeom>
                <a:avLst/>
                <a:gdLst>
                  <a:gd name="T0" fmla="*/ 97 w 116"/>
                  <a:gd name="T1" fmla="*/ 81 h 81"/>
                  <a:gd name="T2" fmla="*/ 88 w 116"/>
                  <a:gd name="T3" fmla="*/ 79 h 81"/>
                  <a:gd name="T4" fmla="*/ 11 w 116"/>
                  <a:gd name="T5" fmla="*/ 34 h 81"/>
                  <a:gd name="T6" fmla="*/ 5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2 w 116"/>
                  <a:gd name="T13" fmla="*/ 73 h 81"/>
                  <a:gd name="T14" fmla="*/ 97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7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3" y="29"/>
                      <a:pt x="0" y="19"/>
                      <a:pt x="5" y="11"/>
                    </a:cubicBezTo>
                    <a:cubicBezTo>
                      <a:pt x="9" y="3"/>
                      <a:pt x="20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4" y="54"/>
                      <a:pt x="116" y="64"/>
                      <a:pt x="112" y="73"/>
                    </a:cubicBezTo>
                    <a:cubicBezTo>
                      <a:pt x="108" y="78"/>
                      <a:pt x="103" y="81"/>
                      <a:pt x="97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Freeform 20"/>
              <p:cNvSpPr>
                <a:spLocks/>
              </p:cNvSpPr>
              <p:nvPr/>
            </p:nvSpPr>
            <p:spPr bwMode="auto">
              <a:xfrm>
                <a:off x="1066874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/>
            </p:nvSpPr>
            <p:spPr bwMode="auto">
              <a:xfrm>
                <a:off x="1066874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Freeform 22"/>
              <p:cNvSpPr>
                <a:spLocks/>
              </p:cNvSpPr>
              <p:nvPr/>
            </p:nvSpPr>
            <p:spPr bwMode="auto">
              <a:xfrm>
                <a:off x="1163569" y="1882609"/>
                <a:ext cx="220787" cy="154712"/>
              </a:xfrm>
              <a:custGeom>
                <a:avLst/>
                <a:gdLst>
                  <a:gd name="T0" fmla="*/ 19 w 116"/>
                  <a:gd name="T1" fmla="*/ 81 h 81"/>
                  <a:gd name="T2" fmla="*/ 5 w 116"/>
                  <a:gd name="T3" fmla="*/ 73 h 81"/>
                  <a:gd name="T4" fmla="*/ 11 w 116"/>
                  <a:gd name="T5" fmla="*/ 49 h 81"/>
                  <a:gd name="T6" fmla="*/ 88 w 116"/>
                  <a:gd name="T7" fmla="*/ 5 h 81"/>
                  <a:gd name="T8" fmla="*/ 112 w 116"/>
                  <a:gd name="T9" fmla="*/ 11 h 81"/>
                  <a:gd name="T10" fmla="*/ 105 w 116"/>
                  <a:gd name="T11" fmla="*/ 34 h 81"/>
                  <a:gd name="T12" fmla="*/ 28 w 116"/>
                  <a:gd name="T13" fmla="*/ 79 h 81"/>
                  <a:gd name="T14" fmla="*/ 19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19" y="81"/>
                    </a:moveTo>
                    <a:cubicBezTo>
                      <a:pt x="14" y="81"/>
                      <a:pt x="8" y="78"/>
                      <a:pt x="5" y="73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6" y="19"/>
                      <a:pt x="114" y="29"/>
                      <a:pt x="105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5" y="80"/>
                      <a:pt x="22" y="81"/>
                      <a:pt x="19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Freeform 23"/>
              <p:cNvSpPr>
                <a:spLocks/>
              </p:cNvSpPr>
              <p:nvPr/>
            </p:nvSpPr>
            <p:spPr bwMode="auto">
              <a:xfrm>
                <a:off x="1163569" y="1882609"/>
                <a:ext cx="220787" cy="154712"/>
              </a:xfrm>
              <a:custGeom>
                <a:avLst/>
                <a:gdLst>
                  <a:gd name="T0" fmla="*/ 19 w 116"/>
                  <a:gd name="T1" fmla="*/ 81 h 81"/>
                  <a:gd name="T2" fmla="*/ 5 w 116"/>
                  <a:gd name="T3" fmla="*/ 73 h 81"/>
                  <a:gd name="T4" fmla="*/ 11 w 116"/>
                  <a:gd name="T5" fmla="*/ 49 h 81"/>
                  <a:gd name="T6" fmla="*/ 88 w 116"/>
                  <a:gd name="T7" fmla="*/ 5 h 81"/>
                  <a:gd name="T8" fmla="*/ 112 w 116"/>
                  <a:gd name="T9" fmla="*/ 11 h 81"/>
                  <a:gd name="T10" fmla="*/ 105 w 116"/>
                  <a:gd name="T11" fmla="*/ 34 h 81"/>
                  <a:gd name="T12" fmla="*/ 28 w 116"/>
                  <a:gd name="T13" fmla="*/ 79 h 81"/>
                  <a:gd name="T14" fmla="*/ 19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19" y="81"/>
                    </a:moveTo>
                    <a:cubicBezTo>
                      <a:pt x="14" y="81"/>
                      <a:pt x="8" y="78"/>
                      <a:pt x="5" y="73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6" y="19"/>
                      <a:pt x="114" y="29"/>
                      <a:pt x="105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5" y="80"/>
                      <a:pt x="22" y="81"/>
                      <a:pt x="19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2328746" y="1882609"/>
                <a:ext cx="220787" cy="154712"/>
              </a:xfrm>
              <a:custGeom>
                <a:avLst/>
                <a:gdLst>
                  <a:gd name="T0" fmla="*/ 96 w 116"/>
                  <a:gd name="T1" fmla="*/ 81 h 81"/>
                  <a:gd name="T2" fmla="*/ 88 w 116"/>
                  <a:gd name="T3" fmla="*/ 79 h 81"/>
                  <a:gd name="T4" fmla="*/ 10 w 116"/>
                  <a:gd name="T5" fmla="*/ 34 h 81"/>
                  <a:gd name="T6" fmla="*/ 4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1 w 116"/>
                  <a:gd name="T13" fmla="*/ 73 h 81"/>
                  <a:gd name="T14" fmla="*/ 96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6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2" y="29"/>
                      <a:pt x="0" y="19"/>
                      <a:pt x="4" y="11"/>
                    </a:cubicBezTo>
                    <a:cubicBezTo>
                      <a:pt x="9" y="3"/>
                      <a:pt x="19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3" y="54"/>
                      <a:pt x="116" y="64"/>
                      <a:pt x="111" y="73"/>
                    </a:cubicBezTo>
                    <a:cubicBezTo>
                      <a:pt x="108" y="78"/>
                      <a:pt x="102" y="81"/>
                      <a:pt x="96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2328746" y="1882609"/>
                <a:ext cx="220787" cy="154712"/>
              </a:xfrm>
              <a:custGeom>
                <a:avLst/>
                <a:gdLst>
                  <a:gd name="T0" fmla="*/ 96 w 116"/>
                  <a:gd name="T1" fmla="*/ 81 h 81"/>
                  <a:gd name="T2" fmla="*/ 88 w 116"/>
                  <a:gd name="T3" fmla="*/ 79 h 81"/>
                  <a:gd name="T4" fmla="*/ 10 w 116"/>
                  <a:gd name="T5" fmla="*/ 34 h 81"/>
                  <a:gd name="T6" fmla="*/ 4 w 116"/>
                  <a:gd name="T7" fmla="*/ 11 h 81"/>
                  <a:gd name="T8" fmla="*/ 28 w 116"/>
                  <a:gd name="T9" fmla="*/ 5 h 81"/>
                  <a:gd name="T10" fmla="*/ 105 w 116"/>
                  <a:gd name="T11" fmla="*/ 49 h 81"/>
                  <a:gd name="T12" fmla="*/ 111 w 116"/>
                  <a:gd name="T13" fmla="*/ 73 h 81"/>
                  <a:gd name="T14" fmla="*/ 96 w 116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81">
                    <a:moveTo>
                      <a:pt x="96" y="81"/>
                    </a:moveTo>
                    <a:cubicBezTo>
                      <a:pt x="94" y="81"/>
                      <a:pt x="91" y="80"/>
                      <a:pt x="88" y="79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2" y="29"/>
                      <a:pt x="0" y="19"/>
                      <a:pt x="4" y="11"/>
                    </a:cubicBezTo>
                    <a:cubicBezTo>
                      <a:pt x="9" y="3"/>
                      <a:pt x="19" y="0"/>
                      <a:pt x="28" y="5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13" y="54"/>
                      <a:pt x="116" y="64"/>
                      <a:pt x="111" y="73"/>
                    </a:cubicBezTo>
                    <a:cubicBezTo>
                      <a:pt x="108" y="78"/>
                      <a:pt x="102" y="81"/>
                      <a:pt x="96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Freeform 26"/>
              <p:cNvSpPr>
                <a:spLocks/>
              </p:cNvSpPr>
              <p:nvPr/>
            </p:nvSpPr>
            <p:spPr bwMode="auto">
              <a:xfrm>
                <a:off x="2410131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Freeform 27"/>
              <p:cNvSpPr>
                <a:spLocks/>
              </p:cNvSpPr>
              <p:nvPr/>
            </p:nvSpPr>
            <p:spPr bwMode="auto">
              <a:xfrm>
                <a:off x="2410131" y="1593330"/>
                <a:ext cx="236097" cy="65269"/>
              </a:xfrm>
              <a:custGeom>
                <a:avLst/>
                <a:gdLst>
                  <a:gd name="T0" fmla="*/ 107 w 124"/>
                  <a:gd name="T1" fmla="*/ 34 h 34"/>
                  <a:gd name="T2" fmla="*/ 17 w 124"/>
                  <a:gd name="T3" fmla="*/ 34 h 34"/>
                  <a:gd name="T4" fmla="*/ 0 w 124"/>
                  <a:gd name="T5" fmla="*/ 17 h 34"/>
                  <a:gd name="T6" fmla="*/ 17 w 124"/>
                  <a:gd name="T7" fmla="*/ 0 h 34"/>
                  <a:gd name="T8" fmla="*/ 107 w 124"/>
                  <a:gd name="T9" fmla="*/ 0 h 34"/>
                  <a:gd name="T10" fmla="*/ 124 w 124"/>
                  <a:gd name="T11" fmla="*/ 17 h 34"/>
                  <a:gd name="T12" fmla="*/ 107 w 12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34">
                    <a:moveTo>
                      <a:pt x="107" y="34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6" y="0"/>
                      <a:pt x="124" y="8"/>
                      <a:pt x="124" y="17"/>
                    </a:cubicBezTo>
                    <a:cubicBezTo>
                      <a:pt x="124" y="27"/>
                      <a:pt x="116" y="34"/>
                      <a:pt x="107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Freeform 28"/>
              <p:cNvSpPr>
                <a:spLocks/>
              </p:cNvSpPr>
              <p:nvPr/>
            </p:nvSpPr>
            <p:spPr bwMode="auto">
              <a:xfrm>
                <a:off x="2327134" y="1210578"/>
                <a:ext cx="222399" cy="154712"/>
              </a:xfrm>
              <a:custGeom>
                <a:avLst/>
                <a:gdLst>
                  <a:gd name="T0" fmla="*/ 20 w 117"/>
                  <a:gd name="T1" fmla="*/ 81 h 81"/>
                  <a:gd name="T2" fmla="*/ 5 w 117"/>
                  <a:gd name="T3" fmla="*/ 72 h 81"/>
                  <a:gd name="T4" fmla="*/ 11 w 117"/>
                  <a:gd name="T5" fmla="*/ 49 h 81"/>
                  <a:gd name="T6" fmla="*/ 89 w 117"/>
                  <a:gd name="T7" fmla="*/ 4 h 81"/>
                  <a:gd name="T8" fmla="*/ 112 w 117"/>
                  <a:gd name="T9" fmla="*/ 11 h 81"/>
                  <a:gd name="T10" fmla="*/ 106 w 117"/>
                  <a:gd name="T11" fmla="*/ 34 h 81"/>
                  <a:gd name="T12" fmla="*/ 28 w 117"/>
                  <a:gd name="T13" fmla="*/ 79 h 81"/>
                  <a:gd name="T14" fmla="*/ 20 w 117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81">
                    <a:moveTo>
                      <a:pt x="20" y="81"/>
                    </a:moveTo>
                    <a:cubicBezTo>
                      <a:pt x="14" y="81"/>
                      <a:pt x="8" y="78"/>
                      <a:pt x="5" y="72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7" y="19"/>
                      <a:pt x="114" y="29"/>
                      <a:pt x="106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6" y="80"/>
                      <a:pt x="23" y="81"/>
                      <a:pt x="20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Freeform 29"/>
              <p:cNvSpPr>
                <a:spLocks/>
              </p:cNvSpPr>
              <p:nvPr/>
            </p:nvSpPr>
            <p:spPr bwMode="auto">
              <a:xfrm>
                <a:off x="2327134" y="1210578"/>
                <a:ext cx="222399" cy="154712"/>
              </a:xfrm>
              <a:custGeom>
                <a:avLst/>
                <a:gdLst>
                  <a:gd name="T0" fmla="*/ 20 w 117"/>
                  <a:gd name="T1" fmla="*/ 81 h 81"/>
                  <a:gd name="T2" fmla="*/ 5 w 117"/>
                  <a:gd name="T3" fmla="*/ 72 h 81"/>
                  <a:gd name="T4" fmla="*/ 11 w 117"/>
                  <a:gd name="T5" fmla="*/ 49 h 81"/>
                  <a:gd name="T6" fmla="*/ 89 w 117"/>
                  <a:gd name="T7" fmla="*/ 4 h 81"/>
                  <a:gd name="T8" fmla="*/ 112 w 117"/>
                  <a:gd name="T9" fmla="*/ 11 h 81"/>
                  <a:gd name="T10" fmla="*/ 106 w 117"/>
                  <a:gd name="T11" fmla="*/ 34 h 81"/>
                  <a:gd name="T12" fmla="*/ 28 w 117"/>
                  <a:gd name="T13" fmla="*/ 79 h 81"/>
                  <a:gd name="T14" fmla="*/ 20 w 117"/>
                  <a:gd name="T1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81">
                    <a:moveTo>
                      <a:pt x="20" y="81"/>
                    </a:moveTo>
                    <a:cubicBezTo>
                      <a:pt x="14" y="81"/>
                      <a:pt x="8" y="78"/>
                      <a:pt x="5" y="72"/>
                    </a:cubicBezTo>
                    <a:cubicBezTo>
                      <a:pt x="0" y="64"/>
                      <a:pt x="3" y="54"/>
                      <a:pt x="11" y="49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7" y="0"/>
                      <a:pt x="107" y="3"/>
                      <a:pt x="112" y="11"/>
                    </a:cubicBezTo>
                    <a:cubicBezTo>
                      <a:pt x="117" y="19"/>
                      <a:pt x="114" y="29"/>
                      <a:pt x="106" y="34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6" y="80"/>
                      <a:pt x="23" y="81"/>
                      <a:pt x="20" y="81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Freeform 30"/>
              <p:cNvSpPr>
                <a:spLocks/>
              </p:cNvSpPr>
              <p:nvPr/>
            </p:nvSpPr>
            <p:spPr bwMode="auto">
              <a:xfrm>
                <a:off x="2113599" y="932580"/>
                <a:ext cx="157935" cy="217564"/>
              </a:xfrm>
              <a:custGeom>
                <a:avLst/>
                <a:gdLst>
                  <a:gd name="T0" fmla="*/ 19 w 83"/>
                  <a:gd name="T1" fmla="*/ 114 h 114"/>
                  <a:gd name="T2" fmla="*/ 11 w 83"/>
                  <a:gd name="T3" fmla="*/ 112 h 114"/>
                  <a:gd name="T4" fmla="*/ 4 w 83"/>
                  <a:gd name="T5" fmla="*/ 89 h 114"/>
                  <a:gd name="T6" fmla="*/ 49 w 83"/>
                  <a:gd name="T7" fmla="*/ 11 h 114"/>
                  <a:gd name="T8" fmla="*/ 72 w 83"/>
                  <a:gd name="T9" fmla="*/ 5 h 114"/>
                  <a:gd name="T10" fmla="*/ 79 w 83"/>
                  <a:gd name="T11" fmla="*/ 28 h 114"/>
                  <a:gd name="T12" fmla="*/ 34 w 83"/>
                  <a:gd name="T13" fmla="*/ 106 h 114"/>
                  <a:gd name="T14" fmla="*/ 19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19" y="114"/>
                    </a:moveTo>
                    <a:cubicBezTo>
                      <a:pt x="16" y="114"/>
                      <a:pt x="13" y="113"/>
                      <a:pt x="11" y="112"/>
                    </a:cubicBezTo>
                    <a:cubicBezTo>
                      <a:pt x="2" y="107"/>
                      <a:pt x="0" y="97"/>
                      <a:pt x="4" y="89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4" y="3"/>
                      <a:pt x="64" y="0"/>
                      <a:pt x="72" y="5"/>
                    </a:cubicBezTo>
                    <a:cubicBezTo>
                      <a:pt x="80" y="10"/>
                      <a:pt x="83" y="20"/>
                      <a:pt x="79" y="28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1" y="111"/>
                      <a:pt x="25" y="114"/>
                      <a:pt x="19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Freeform 31"/>
              <p:cNvSpPr>
                <a:spLocks/>
              </p:cNvSpPr>
              <p:nvPr/>
            </p:nvSpPr>
            <p:spPr bwMode="auto">
              <a:xfrm>
                <a:off x="2113599" y="932580"/>
                <a:ext cx="157935" cy="217564"/>
              </a:xfrm>
              <a:custGeom>
                <a:avLst/>
                <a:gdLst>
                  <a:gd name="T0" fmla="*/ 19 w 83"/>
                  <a:gd name="T1" fmla="*/ 114 h 114"/>
                  <a:gd name="T2" fmla="*/ 11 w 83"/>
                  <a:gd name="T3" fmla="*/ 112 h 114"/>
                  <a:gd name="T4" fmla="*/ 4 w 83"/>
                  <a:gd name="T5" fmla="*/ 89 h 114"/>
                  <a:gd name="T6" fmla="*/ 49 w 83"/>
                  <a:gd name="T7" fmla="*/ 11 h 114"/>
                  <a:gd name="T8" fmla="*/ 72 w 83"/>
                  <a:gd name="T9" fmla="*/ 5 h 114"/>
                  <a:gd name="T10" fmla="*/ 79 w 83"/>
                  <a:gd name="T11" fmla="*/ 28 h 114"/>
                  <a:gd name="T12" fmla="*/ 34 w 83"/>
                  <a:gd name="T13" fmla="*/ 106 h 114"/>
                  <a:gd name="T14" fmla="*/ 19 w 83"/>
                  <a:gd name="T1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14">
                    <a:moveTo>
                      <a:pt x="19" y="114"/>
                    </a:moveTo>
                    <a:cubicBezTo>
                      <a:pt x="16" y="114"/>
                      <a:pt x="13" y="113"/>
                      <a:pt x="11" y="112"/>
                    </a:cubicBezTo>
                    <a:cubicBezTo>
                      <a:pt x="2" y="107"/>
                      <a:pt x="0" y="97"/>
                      <a:pt x="4" y="89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4" y="3"/>
                      <a:pt x="64" y="0"/>
                      <a:pt x="72" y="5"/>
                    </a:cubicBezTo>
                    <a:cubicBezTo>
                      <a:pt x="80" y="10"/>
                      <a:pt x="83" y="20"/>
                      <a:pt x="79" y="28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1" y="111"/>
                      <a:pt x="25" y="114"/>
                      <a:pt x="19" y="11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 rot="5968618">
                <a:off x="3495533" y="1145253"/>
                <a:ext cx="300561" cy="473806"/>
              </a:xfrm>
              <a:custGeom>
                <a:avLst/>
                <a:gdLst>
                  <a:gd name="T0" fmla="*/ 138 w 158"/>
                  <a:gd name="T1" fmla="*/ 249 h 249"/>
                  <a:gd name="T2" fmla="*/ 124 w 158"/>
                  <a:gd name="T3" fmla="*/ 241 h 249"/>
                  <a:gd name="T4" fmla="*/ 5 w 158"/>
                  <a:gd name="T5" fmla="*/ 28 h 249"/>
                  <a:gd name="T6" fmla="*/ 12 w 158"/>
                  <a:gd name="T7" fmla="*/ 4 h 249"/>
                  <a:gd name="T8" fmla="*/ 35 w 158"/>
                  <a:gd name="T9" fmla="*/ 11 h 249"/>
                  <a:gd name="T10" fmla="*/ 153 w 158"/>
                  <a:gd name="T11" fmla="*/ 224 h 249"/>
                  <a:gd name="T12" fmla="*/ 147 w 158"/>
                  <a:gd name="T13" fmla="*/ 247 h 249"/>
                  <a:gd name="T14" fmla="*/ 138 w 158"/>
                  <a:gd name="T1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" h="249">
                    <a:moveTo>
                      <a:pt x="138" y="249"/>
                    </a:moveTo>
                    <a:cubicBezTo>
                      <a:pt x="133" y="249"/>
                      <a:pt x="127" y="246"/>
                      <a:pt x="124" y="24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0" y="19"/>
                      <a:pt x="3" y="9"/>
                      <a:pt x="12" y="4"/>
                    </a:cubicBezTo>
                    <a:cubicBezTo>
                      <a:pt x="20" y="0"/>
                      <a:pt x="30" y="3"/>
                      <a:pt x="35" y="11"/>
                    </a:cubicBezTo>
                    <a:cubicBezTo>
                      <a:pt x="153" y="224"/>
                      <a:pt x="153" y="224"/>
                      <a:pt x="153" y="224"/>
                    </a:cubicBezTo>
                    <a:cubicBezTo>
                      <a:pt x="158" y="232"/>
                      <a:pt x="155" y="243"/>
                      <a:pt x="147" y="247"/>
                    </a:cubicBezTo>
                    <a:cubicBezTo>
                      <a:pt x="144" y="249"/>
                      <a:pt x="141" y="249"/>
                      <a:pt x="138" y="249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Freeform 33"/>
              <p:cNvSpPr>
                <a:spLocks/>
              </p:cNvSpPr>
              <p:nvPr/>
            </p:nvSpPr>
            <p:spPr bwMode="auto">
              <a:xfrm>
                <a:off x="2745340" y="2004284"/>
                <a:ext cx="270746" cy="365830"/>
              </a:xfrm>
              <a:custGeom>
                <a:avLst/>
                <a:gdLst>
                  <a:gd name="T0" fmla="*/ 19 w 142"/>
                  <a:gd name="T1" fmla="*/ 192 h 192"/>
                  <a:gd name="T2" fmla="*/ 10 w 142"/>
                  <a:gd name="T3" fmla="*/ 189 h 192"/>
                  <a:gd name="T4" fmla="*/ 5 w 142"/>
                  <a:gd name="T5" fmla="*/ 166 h 192"/>
                  <a:gd name="T6" fmla="*/ 108 w 142"/>
                  <a:gd name="T7" fmla="*/ 10 h 192"/>
                  <a:gd name="T8" fmla="*/ 132 w 142"/>
                  <a:gd name="T9" fmla="*/ 5 h 192"/>
                  <a:gd name="T10" fmla="*/ 136 w 142"/>
                  <a:gd name="T11" fmla="*/ 28 h 192"/>
                  <a:gd name="T12" fmla="*/ 33 w 142"/>
                  <a:gd name="T13" fmla="*/ 184 h 192"/>
                  <a:gd name="T14" fmla="*/ 19 w 142"/>
                  <a:gd name="T15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192">
                    <a:moveTo>
                      <a:pt x="19" y="192"/>
                    </a:moveTo>
                    <a:cubicBezTo>
                      <a:pt x="16" y="192"/>
                      <a:pt x="13" y="191"/>
                      <a:pt x="10" y="189"/>
                    </a:cubicBezTo>
                    <a:cubicBezTo>
                      <a:pt x="2" y="184"/>
                      <a:pt x="0" y="174"/>
                      <a:pt x="5" y="166"/>
                    </a:cubicBezTo>
                    <a:cubicBezTo>
                      <a:pt x="108" y="10"/>
                      <a:pt x="108" y="10"/>
                      <a:pt x="108" y="10"/>
                    </a:cubicBezTo>
                    <a:cubicBezTo>
                      <a:pt x="113" y="2"/>
                      <a:pt x="124" y="0"/>
                      <a:pt x="132" y="5"/>
                    </a:cubicBezTo>
                    <a:cubicBezTo>
                      <a:pt x="139" y="10"/>
                      <a:pt x="142" y="21"/>
                      <a:pt x="136" y="28"/>
                    </a:cubicBezTo>
                    <a:cubicBezTo>
                      <a:pt x="33" y="184"/>
                      <a:pt x="33" y="184"/>
                      <a:pt x="33" y="184"/>
                    </a:cubicBezTo>
                    <a:cubicBezTo>
                      <a:pt x="30" y="189"/>
                      <a:pt x="25" y="192"/>
                      <a:pt x="19" y="192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Freeform 34"/>
              <p:cNvSpPr>
                <a:spLocks/>
              </p:cNvSpPr>
              <p:nvPr/>
            </p:nvSpPr>
            <p:spPr bwMode="auto">
              <a:xfrm>
                <a:off x="1989507" y="2712575"/>
                <a:ext cx="316677" cy="145043"/>
              </a:xfrm>
              <a:custGeom>
                <a:avLst/>
                <a:gdLst>
                  <a:gd name="T0" fmla="*/ 19 w 166"/>
                  <a:gd name="T1" fmla="*/ 76 h 76"/>
                  <a:gd name="T2" fmla="*/ 2 w 166"/>
                  <a:gd name="T3" fmla="*/ 64 h 76"/>
                  <a:gd name="T4" fmla="*/ 14 w 166"/>
                  <a:gd name="T5" fmla="*/ 42 h 76"/>
                  <a:gd name="T6" fmla="*/ 142 w 166"/>
                  <a:gd name="T7" fmla="*/ 3 h 76"/>
                  <a:gd name="T8" fmla="*/ 163 w 166"/>
                  <a:gd name="T9" fmla="*/ 14 h 76"/>
                  <a:gd name="T10" fmla="*/ 152 w 166"/>
                  <a:gd name="T11" fmla="*/ 36 h 76"/>
                  <a:gd name="T12" fmla="*/ 24 w 166"/>
                  <a:gd name="T13" fmla="*/ 75 h 76"/>
                  <a:gd name="T14" fmla="*/ 19 w 166"/>
                  <a:gd name="T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76">
                    <a:moveTo>
                      <a:pt x="19" y="76"/>
                    </a:moveTo>
                    <a:cubicBezTo>
                      <a:pt x="11" y="76"/>
                      <a:pt x="5" y="71"/>
                      <a:pt x="2" y="64"/>
                    </a:cubicBezTo>
                    <a:cubicBezTo>
                      <a:pt x="0" y="55"/>
                      <a:pt x="5" y="45"/>
                      <a:pt x="14" y="42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51" y="0"/>
                      <a:pt x="160" y="5"/>
                      <a:pt x="163" y="14"/>
                    </a:cubicBezTo>
                    <a:cubicBezTo>
                      <a:pt x="166" y="23"/>
                      <a:pt x="161" y="33"/>
                      <a:pt x="152" y="36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2" y="76"/>
                      <a:pt x="20" y="76"/>
                      <a:pt x="19" y="7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Freeform 35"/>
              <p:cNvSpPr>
                <a:spLocks/>
              </p:cNvSpPr>
              <p:nvPr/>
            </p:nvSpPr>
            <p:spPr bwMode="auto">
              <a:xfrm>
                <a:off x="1824319" y="2604599"/>
                <a:ext cx="64463" cy="123287"/>
              </a:xfrm>
              <a:custGeom>
                <a:avLst/>
                <a:gdLst>
                  <a:gd name="T0" fmla="*/ 17 w 34"/>
                  <a:gd name="T1" fmla="*/ 65 h 65"/>
                  <a:gd name="T2" fmla="*/ 0 w 34"/>
                  <a:gd name="T3" fmla="*/ 48 h 65"/>
                  <a:gd name="T4" fmla="*/ 0 w 34"/>
                  <a:gd name="T5" fmla="*/ 17 h 65"/>
                  <a:gd name="T6" fmla="*/ 17 w 34"/>
                  <a:gd name="T7" fmla="*/ 0 h 65"/>
                  <a:gd name="T8" fmla="*/ 34 w 34"/>
                  <a:gd name="T9" fmla="*/ 17 h 65"/>
                  <a:gd name="T10" fmla="*/ 34 w 34"/>
                  <a:gd name="T11" fmla="*/ 48 h 65"/>
                  <a:gd name="T12" fmla="*/ 17 w 34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5">
                    <a:moveTo>
                      <a:pt x="17" y="65"/>
                    </a:moveTo>
                    <a:cubicBezTo>
                      <a:pt x="7" y="65"/>
                      <a:pt x="0" y="57"/>
                      <a:pt x="0" y="4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7"/>
                      <a:pt x="26" y="65"/>
                      <a:pt x="17" y="6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Freeform 36"/>
              <p:cNvSpPr>
                <a:spLocks/>
              </p:cNvSpPr>
              <p:nvPr/>
            </p:nvSpPr>
            <p:spPr bwMode="auto">
              <a:xfrm>
                <a:off x="714743" y="971258"/>
                <a:ext cx="367441" cy="410954"/>
              </a:xfrm>
              <a:custGeom>
                <a:avLst/>
                <a:gdLst>
                  <a:gd name="T0" fmla="*/ 174 w 193"/>
                  <a:gd name="T1" fmla="*/ 216 h 216"/>
                  <a:gd name="T2" fmla="*/ 167 w 193"/>
                  <a:gd name="T3" fmla="*/ 215 h 216"/>
                  <a:gd name="T4" fmla="*/ 11 w 193"/>
                  <a:gd name="T5" fmla="*/ 146 h 216"/>
                  <a:gd name="T6" fmla="*/ 1 w 193"/>
                  <a:gd name="T7" fmla="*/ 128 h 216"/>
                  <a:gd name="T8" fmla="*/ 21 w 193"/>
                  <a:gd name="T9" fmla="*/ 15 h 216"/>
                  <a:gd name="T10" fmla="*/ 41 w 193"/>
                  <a:gd name="T11" fmla="*/ 1 h 216"/>
                  <a:gd name="T12" fmla="*/ 55 w 193"/>
                  <a:gd name="T13" fmla="*/ 21 h 216"/>
                  <a:gd name="T14" fmla="*/ 37 w 193"/>
                  <a:gd name="T15" fmla="*/ 121 h 216"/>
                  <a:gd name="T16" fmla="*/ 181 w 193"/>
                  <a:gd name="T17" fmla="*/ 184 h 216"/>
                  <a:gd name="T18" fmla="*/ 190 w 193"/>
                  <a:gd name="T19" fmla="*/ 206 h 216"/>
                  <a:gd name="T20" fmla="*/ 174 w 193"/>
                  <a:gd name="T2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3" h="216">
                    <a:moveTo>
                      <a:pt x="174" y="216"/>
                    </a:moveTo>
                    <a:cubicBezTo>
                      <a:pt x="172" y="216"/>
                      <a:pt x="169" y="216"/>
                      <a:pt x="167" y="215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4" y="143"/>
                      <a:pt x="0" y="136"/>
                      <a:pt x="1" y="128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6"/>
                      <a:pt x="32" y="0"/>
                      <a:pt x="41" y="1"/>
                    </a:cubicBezTo>
                    <a:cubicBezTo>
                      <a:pt x="50" y="3"/>
                      <a:pt x="56" y="12"/>
                      <a:pt x="55" y="21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181" y="184"/>
                      <a:pt x="181" y="184"/>
                      <a:pt x="181" y="184"/>
                    </a:cubicBezTo>
                    <a:cubicBezTo>
                      <a:pt x="190" y="187"/>
                      <a:pt x="193" y="197"/>
                      <a:pt x="190" y="206"/>
                    </a:cubicBezTo>
                    <a:cubicBezTo>
                      <a:pt x="187" y="212"/>
                      <a:pt x="181" y="216"/>
                      <a:pt x="174" y="21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Freeform 37"/>
              <p:cNvSpPr>
                <a:spLocks noEditPoints="1"/>
              </p:cNvSpPr>
              <p:nvPr/>
            </p:nvSpPr>
            <p:spPr bwMode="auto">
              <a:xfrm>
                <a:off x="2821891" y="1401551"/>
                <a:ext cx="677672" cy="715544"/>
              </a:xfrm>
              <a:custGeom>
                <a:avLst/>
                <a:gdLst>
                  <a:gd name="T0" fmla="*/ 182 w 356"/>
                  <a:gd name="T1" fmla="*/ 376 h 376"/>
                  <a:gd name="T2" fmla="*/ 126 w 356"/>
                  <a:gd name="T3" fmla="*/ 332 h 376"/>
                  <a:gd name="T4" fmla="*/ 112 w 356"/>
                  <a:gd name="T5" fmla="*/ 299 h 376"/>
                  <a:gd name="T6" fmla="*/ 76 w 356"/>
                  <a:gd name="T7" fmla="*/ 301 h 376"/>
                  <a:gd name="T8" fmla="*/ 17 w 356"/>
                  <a:gd name="T9" fmla="*/ 284 h 376"/>
                  <a:gd name="T10" fmla="*/ 28 w 356"/>
                  <a:gd name="T11" fmla="*/ 214 h 376"/>
                  <a:gd name="T12" fmla="*/ 51 w 356"/>
                  <a:gd name="T13" fmla="*/ 169 h 376"/>
                  <a:gd name="T14" fmla="*/ 10 w 356"/>
                  <a:gd name="T15" fmla="*/ 129 h 376"/>
                  <a:gd name="T16" fmla="*/ 22 w 356"/>
                  <a:gd name="T17" fmla="*/ 85 h 376"/>
                  <a:gd name="T18" fmla="*/ 81 w 356"/>
                  <a:gd name="T19" fmla="*/ 70 h 376"/>
                  <a:gd name="T20" fmla="*/ 132 w 356"/>
                  <a:gd name="T21" fmla="*/ 68 h 376"/>
                  <a:gd name="T22" fmla="*/ 176 w 356"/>
                  <a:gd name="T23" fmla="*/ 0 h 376"/>
                  <a:gd name="T24" fmla="*/ 190 w 356"/>
                  <a:gd name="T25" fmla="*/ 0 h 376"/>
                  <a:gd name="T26" fmla="*/ 232 w 356"/>
                  <a:gd name="T27" fmla="*/ 70 h 376"/>
                  <a:gd name="T28" fmla="*/ 260 w 356"/>
                  <a:gd name="T29" fmla="*/ 87 h 376"/>
                  <a:gd name="T30" fmla="*/ 303 w 356"/>
                  <a:gd name="T31" fmla="*/ 69 h 376"/>
                  <a:gd name="T32" fmla="*/ 347 w 356"/>
                  <a:gd name="T33" fmla="*/ 103 h 376"/>
                  <a:gd name="T34" fmla="*/ 330 w 356"/>
                  <a:gd name="T35" fmla="*/ 162 h 376"/>
                  <a:gd name="T36" fmla="*/ 307 w 356"/>
                  <a:gd name="T37" fmla="*/ 207 h 376"/>
                  <a:gd name="T38" fmla="*/ 344 w 356"/>
                  <a:gd name="T39" fmla="*/ 280 h 376"/>
                  <a:gd name="T40" fmla="*/ 300 w 356"/>
                  <a:gd name="T41" fmla="*/ 312 h 376"/>
                  <a:gd name="T42" fmla="*/ 277 w 356"/>
                  <a:gd name="T43" fmla="*/ 306 h 376"/>
                  <a:gd name="T44" fmla="*/ 226 w 356"/>
                  <a:gd name="T45" fmla="*/ 308 h 376"/>
                  <a:gd name="T46" fmla="*/ 183 w 356"/>
                  <a:gd name="T47" fmla="*/ 376 h 376"/>
                  <a:gd name="T48" fmla="*/ 113 w 356"/>
                  <a:gd name="T49" fmla="*/ 256 h 376"/>
                  <a:gd name="T50" fmla="*/ 149 w 356"/>
                  <a:gd name="T51" fmla="*/ 278 h 376"/>
                  <a:gd name="T52" fmla="*/ 160 w 356"/>
                  <a:gd name="T53" fmla="*/ 333 h 376"/>
                  <a:gd name="T54" fmla="*/ 182 w 356"/>
                  <a:gd name="T55" fmla="*/ 342 h 376"/>
                  <a:gd name="T56" fmla="*/ 183 w 356"/>
                  <a:gd name="T57" fmla="*/ 342 h 376"/>
                  <a:gd name="T58" fmla="*/ 193 w 356"/>
                  <a:gd name="T59" fmla="*/ 295 h 376"/>
                  <a:gd name="T60" fmla="*/ 243 w 356"/>
                  <a:gd name="T61" fmla="*/ 259 h 376"/>
                  <a:gd name="T62" fmla="*/ 295 w 356"/>
                  <a:gd name="T63" fmla="*/ 277 h 376"/>
                  <a:gd name="T64" fmla="*/ 300 w 356"/>
                  <a:gd name="T65" fmla="*/ 278 h 376"/>
                  <a:gd name="T66" fmla="*/ 314 w 356"/>
                  <a:gd name="T67" fmla="*/ 262 h 376"/>
                  <a:gd name="T68" fmla="*/ 279 w 356"/>
                  <a:gd name="T69" fmla="*/ 230 h 376"/>
                  <a:gd name="T70" fmla="*/ 272 w 356"/>
                  <a:gd name="T71" fmla="*/ 169 h 376"/>
                  <a:gd name="T72" fmla="*/ 314 w 356"/>
                  <a:gd name="T73" fmla="*/ 132 h 376"/>
                  <a:gd name="T74" fmla="*/ 317 w 356"/>
                  <a:gd name="T75" fmla="*/ 120 h 376"/>
                  <a:gd name="T76" fmla="*/ 303 w 356"/>
                  <a:gd name="T77" fmla="*/ 103 h 376"/>
                  <a:gd name="T78" fmla="*/ 266 w 356"/>
                  <a:gd name="T79" fmla="*/ 123 h 376"/>
                  <a:gd name="T80" fmla="*/ 229 w 356"/>
                  <a:gd name="T81" fmla="*/ 107 h 376"/>
                  <a:gd name="T82" fmla="*/ 197 w 356"/>
                  <a:gd name="T83" fmla="*/ 81 h 376"/>
                  <a:gd name="T84" fmla="*/ 189 w 356"/>
                  <a:gd name="T85" fmla="*/ 34 h 376"/>
                  <a:gd name="T86" fmla="*/ 176 w 356"/>
                  <a:gd name="T87" fmla="*/ 34 h 376"/>
                  <a:gd name="T88" fmla="*/ 166 w 356"/>
                  <a:gd name="T89" fmla="*/ 80 h 376"/>
                  <a:gd name="T90" fmla="*/ 116 w 356"/>
                  <a:gd name="T91" fmla="*/ 117 h 376"/>
                  <a:gd name="T92" fmla="*/ 63 w 356"/>
                  <a:gd name="T93" fmla="*/ 99 h 376"/>
                  <a:gd name="T94" fmla="*/ 44 w 356"/>
                  <a:gd name="T95" fmla="*/ 114 h 376"/>
                  <a:gd name="T96" fmla="*/ 47 w 356"/>
                  <a:gd name="T97" fmla="*/ 126 h 376"/>
                  <a:gd name="T98" fmla="*/ 87 w 356"/>
                  <a:gd name="T99" fmla="*/ 165 h 376"/>
                  <a:gd name="T100" fmla="*/ 78 w 356"/>
                  <a:gd name="T101" fmla="*/ 226 h 376"/>
                  <a:gd name="T102" fmla="*/ 41 w 356"/>
                  <a:gd name="T103" fmla="*/ 257 h 376"/>
                  <a:gd name="T104" fmla="*/ 55 w 356"/>
                  <a:gd name="T105" fmla="*/ 273 h 376"/>
                  <a:gd name="T106" fmla="*/ 93 w 356"/>
                  <a:gd name="T107" fmla="*/ 253 h 376"/>
                  <a:gd name="T108" fmla="*/ 179 w 356"/>
                  <a:gd name="T109" fmla="*/ 256 h 376"/>
                  <a:gd name="T110" fmla="*/ 120 w 356"/>
                  <a:gd name="T111" fmla="*/ 221 h 376"/>
                  <a:gd name="T112" fmla="*/ 179 w 356"/>
                  <a:gd name="T113" fmla="*/ 120 h 376"/>
                  <a:gd name="T114" fmla="*/ 239 w 356"/>
                  <a:gd name="T115" fmla="*/ 155 h 376"/>
                  <a:gd name="T116" fmla="*/ 179 w 356"/>
                  <a:gd name="T117" fmla="*/ 256 h 376"/>
                  <a:gd name="T118" fmla="*/ 146 w 356"/>
                  <a:gd name="T119" fmla="*/ 179 h 376"/>
                  <a:gd name="T120" fmla="*/ 170 w 356"/>
                  <a:gd name="T121" fmla="*/ 221 h 376"/>
                  <a:gd name="T122" fmla="*/ 212 w 356"/>
                  <a:gd name="T123" fmla="*/ 197 h 376"/>
                  <a:gd name="T124" fmla="*/ 189 w 356"/>
                  <a:gd name="T125" fmla="*/ 155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6" h="376">
                    <a:moveTo>
                      <a:pt x="183" y="376"/>
                    </a:moveTo>
                    <a:cubicBezTo>
                      <a:pt x="183" y="376"/>
                      <a:pt x="182" y="376"/>
                      <a:pt x="182" y="376"/>
                    </a:cubicBezTo>
                    <a:cubicBezTo>
                      <a:pt x="169" y="376"/>
                      <a:pt x="169" y="376"/>
                      <a:pt x="169" y="376"/>
                    </a:cubicBezTo>
                    <a:cubicBezTo>
                      <a:pt x="145" y="376"/>
                      <a:pt x="126" y="356"/>
                      <a:pt x="126" y="332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22" y="304"/>
                      <a:pt x="117" y="301"/>
                      <a:pt x="112" y="299"/>
                    </a:cubicBezTo>
                    <a:cubicBezTo>
                      <a:pt x="108" y="296"/>
                      <a:pt x="103" y="293"/>
                      <a:pt x="99" y="289"/>
                    </a:cubicBezTo>
                    <a:cubicBezTo>
                      <a:pt x="76" y="301"/>
                      <a:pt x="76" y="301"/>
                      <a:pt x="76" y="301"/>
                    </a:cubicBezTo>
                    <a:cubicBezTo>
                      <a:pt x="70" y="305"/>
                      <a:pt x="63" y="307"/>
                      <a:pt x="55" y="307"/>
                    </a:cubicBezTo>
                    <a:cubicBezTo>
                      <a:pt x="39" y="307"/>
                      <a:pt x="25" y="298"/>
                      <a:pt x="17" y="284"/>
                    </a:cubicBezTo>
                    <a:cubicBezTo>
                      <a:pt x="11" y="273"/>
                      <a:pt x="11" y="273"/>
                      <a:pt x="11" y="273"/>
                    </a:cubicBezTo>
                    <a:cubicBezTo>
                      <a:pt x="0" y="252"/>
                      <a:pt x="7" y="226"/>
                      <a:pt x="28" y="214"/>
                    </a:cubicBezTo>
                    <a:cubicBezTo>
                      <a:pt x="51" y="202"/>
                      <a:pt x="51" y="202"/>
                      <a:pt x="51" y="202"/>
                    </a:cubicBezTo>
                    <a:cubicBezTo>
                      <a:pt x="50" y="191"/>
                      <a:pt x="50" y="180"/>
                      <a:pt x="51" y="16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0" y="149"/>
                      <a:pt x="13" y="140"/>
                      <a:pt x="10" y="129"/>
                    </a:cubicBezTo>
                    <a:cubicBezTo>
                      <a:pt x="7" y="118"/>
                      <a:pt x="9" y="106"/>
                      <a:pt x="15" y="96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9" y="72"/>
                      <a:pt x="44" y="64"/>
                      <a:pt x="59" y="64"/>
                    </a:cubicBezTo>
                    <a:cubicBezTo>
                      <a:pt x="67" y="64"/>
                      <a:pt x="74" y="66"/>
                      <a:pt x="81" y="70"/>
                    </a:cubicBezTo>
                    <a:cubicBezTo>
                      <a:pt x="103" y="84"/>
                      <a:pt x="103" y="84"/>
                      <a:pt x="103" y="84"/>
                    </a:cubicBezTo>
                    <a:cubicBezTo>
                      <a:pt x="112" y="77"/>
                      <a:pt x="122" y="72"/>
                      <a:pt x="132" y="68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3" y="19"/>
                      <a:pt x="152" y="0"/>
                      <a:pt x="176" y="0"/>
                    </a:cubicBezTo>
                    <a:cubicBezTo>
                      <a:pt x="176" y="0"/>
                      <a:pt x="177" y="0"/>
                      <a:pt x="177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214" y="0"/>
                      <a:pt x="233" y="20"/>
                      <a:pt x="232" y="44"/>
                    </a:cubicBezTo>
                    <a:cubicBezTo>
                      <a:pt x="232" y="70"/>
                      <a:pt x="232" y="70"/>
                      <a:pt x="232" y="70"/>
                    </a:cubicBezTo>
                    <a:cubicBezTo>
                      <a:pt x="237" y="72"/>
                      <a:pt x="242" y="75"/>
                      <a:pt x="246" y="77"/>
                    </a:cubicBezTo>
                    <a:cubicBezTo>
                      <a:pt x="251" y="80"/>
                      <a:pt x="255" y="83"/>
                      <a:pt x="260" y="87"/>
                    </a:cubicBezTo>
                    <a:cubicBezTo>
                      <a:pt x="282" y="75"/>
                      <a:pt x="282" y="75"/>
                      <a:pt x="282" y="75"/>
                    </a:cubicBezTo>
                    <a:cubicBezTo>
                      <a:pt x="289" y="71"/>
                      <a:pt x="296" y="69"/>
                      <a:pt x="303" y="69"/>
                    </a:cubicBezTo>
                    <a:cubicBezTo>
                      <a:pt x="319" y="69"/>
                      <a:pt x="333" y="78"/>
                      <a:pt x="341" y="92"/>
                    </a:cubicBezTo>
                    <a:cubicBezTo>
                      <a:pt x="347" y="103"/>
                      <a:pt x="347" y="103"/>
                      <a:pt x="347" y="103"/>
                    </a:cubicBezTo>
                    <a:cubicBezTo>
                      <a:pt x="353" y="113"/>
                      <a:pt x="354" y="125"/>
                      <a:pt x="351" y="136"/>
                    </a:cubicBezTo>
                    <a:cubicBezTo>
                      <a:pt x="348" y="147"/>
                      <a:pt x="340" y="156"/>
                      <a:pt x="330" y="162"/>
                    </a:cubicBezTo>
                    <a:cubicBezTo>
                      <a:pt x="308" y="174"/>
                      <a:pt x="308" y="174"/>
                      <a:pt x="308" y="174"/>
                    </a:cubicBezTo>
                    <a:cubicBezTo>
                      <a:pt x="309" y="185"/>
                      <a:pt x="309" y="196"/>
                      <a:pt x="307" y="207"/>
                    </a:cubicBezTo>
                    <a:cubicBezTo>
                      <a:pt x="329" y="221"/>
                      <a:pt x="329" y="221"/>
                      <a:pt x="329" y="221"/>
                    </a:cubicBezTo>
                    <a:cubicBezTo>
                      <a:pt x="349" y="233"/>
                      <a:pt x="356" y="260"/>
                      <a:pt x="344" y="280"/>
                    </a:cubicBezTo>
                    <a:cubicBezTo>
                      <a:pt x="337" y="291"/>
                      <a:pt x="337" y="291"/>
                      <a:pt x="337" y="291"/>
                    </a:cubicBezTo>
                    <a:cubicBezTo>
                      <a:pt x="329" y="304"/>
                      <a:pt x="315" y="312"/>
                      <a:pt x="300" y="312"/>
                    </a:cubicBezTo>
                    <a:cubicBezTo>
                      <a:pt x="300" y="312"/>
                      <a:pt x="300" y="312"/>
                      <a:pt x="300" y="312"/>
                    </a:cubicBezTo>
                    <a:cubicBezTo>
                      <a:pt x="292" y="312"/>
                      <a:pt x="284" y="310"/>
                      <a:pt x="277" y="306"/>
                    </a:cubicBezTo>
                    <a:cubicBezTo>
                      <a:pt x="255" y="292"/>
                      <a:pt x="255" y="292"/>
                      <a:pt x="255" y="292"/>
                    </a:cubicBezTo>
                    <a:cubicBezTo>
                      <a:pt x="246" y="299"/>
                      <a:pt x="237" y="304"/>
                      <a:pt x="226" y="308"/>
                    </a:cubicBezTo>
                    <a:cubicBezTo>
                      <a:pt x="226" y="334"/>
                      <a:pt x="226" y="334"/>
                      <a:pt x="226" y="334"/>
                    </a:cubicBezTo>
                    <a:cubicBezTo>
                      <a:pt x="225" y="357"/>
                      <a:pt x="206" y="376"/>
                      <a:pt x="183" y="376"/>
                    </a:cubicBezTo>
                    <a:close/>
                    <a:moveTo>
                      <a:pt x="101" y="251"/>
                    </a:moveTo>
                    <a:cubicBezTo>
                      <a:pt x="105" y="251"/>
                      <a:pt x="110" y="253"/>
                      <a:pt x="113" y="256"/>
                    </a:cubicBezTo>
                    <a:cubicBezTo>
                      <a:pt x="118" y="261"/>
                      <a:pt x="124" y="266"/>
                      <a:pt x="130" y="269"/>
                    </a:cubicBezTo>
                    <a:cubicBezTo>
                      <a:pt x="136" y="273"/>
                      <a:pt x="142" y="276"/>
                      <a:pt x="149" y="278"/>
                    </a:cubicBezTo>
                    <a:cubicBezTo>
                      <a:pt x="157" y="281"/>
                      <a:pt x="161" y="287"/>
                      <a:pt x="161" y="295"/>
                    </a:cubicBezTo>
                    <a:cubicBezTo>
                      <a:pt x="160" y="333"/>
                      <a:pt x="160" y="333"/>
                      <a:pt x="160" y="333"/>
                    </a:cubicBezTo>
                    <a:cubicBezTo>
                      <a:pt x="160" y="338"/>
                      <a:pt x="164" y="342"/>
                      <a:pt x="169" y="342"/>
                    </a:cubicBezTo>
                    <a:cubicBezTo>
                      <a:pt x="182" y="342"/>
                      <a:pt x="182" y="342"/>
                      <a:pt x="182" y="342"/>
                    </a:cubicBezTo>
                    <a:cubicBezTo>
                      <a:pt x="183" y="359"/>
                      <a:pt x="183" y="359"/>
                      <a:pt x="183" y="359"/>
                    </a:cubicBezTo>
                    <a:cubicBezTo>
                      <a:pt x="183" y="342"/>
                      <a:pt x="183" y="342"/>
                      <a:pt x="183" y="342"/>
                    </a:cubicBezTo>
                    <a:cubicBezTo>
                      <a:pt x="188" y="342"/>
                      <a:pt x="192" y="338"/>
                      <a:pt x="192" y="333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88"/>
                      <a:pt x="198" y="282"/>
                      <a:pt x="205" y="279"/>
                    </a:cubicBezTo>
                    <a:cubicBezTo>
                      <a:pt x="219" y="275"/>
                      <a:pt x="232" y="269"/>
                      <a:pt x="243" y="259"/>
                    </a:cubicBezTo>
                    <a:cubicBezTo>
                      <a:pt x="248" y="254"/>
                      <a:pt x="256" y="253"/>
                      <a:pt x="263" y="257"/>
                    </a:cubicBezTo>
                    <a:cubicBezTo>
                      <a:pt x="295" y="277"/>
                      <a:pt x="295" y="277"/>
                      <a:pt x="295" y="277"/>
                    </a:cubicBezTo>
                    <a:cubicBezTo>
                      <a:pt x="296" y="278"/>
                      <a:pt x="298" y="278"/>
                      <a:pt x="300" y="278"/>
                    </a:cubicBezTo>
                    <a:cubicBezTo>
                      <a:pt x="300" y="278"/>
                      <a:pt x="300" y="278"/>
                      <a:pt x="300" y="278"/>
                    </a:cubicBezTo>
                    <a:cubicBezTo>
                      <a:pt x="303" y="278"/>
                      <a:pt x="306" y="276"/>
                      <a:pt x="308" y="274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7" y="258"/>
                      <a:pt x="316" y="252"/>
                      <a:pt x="311" y="250"/>
                    </a:cubicBezTo>
                    <a:cubicBezTo>
                      <a:pt x="279" y="230"/>
                      <a:pt x="279" y="230"/>
                      <a:pt x="279" y="230"/>
                    </a:cubicBezTo>
                    <a:cubicBezTo>
                      <a:pt x="273" y="226"/>
                      <a:pt x="270" y="219"/>
                      <a:pt x="271" y="211"/>
                    </a:cubicBezTo>
                    <a:cubicBezTo>
                      <a:pt x="275" y="197"/>
                      <a:pt x="275" y="183"/>
                      <a:pt x="272" y="169"/>
                    </a:cubicBezTo>
                    <a:cubicBezTo>
                      <a:pt x="271" y="161"/>
                      <a:pt x="274" y="154"/>
                      <a:pt x="281" y="150"/>
                    </a:cubicBezTo>
                    <a:cubicBezTo>
                      <a:pt x="314" y="132"/>
                      <a:pt x="314" y="132"/>
                      <a:pt x="314" y="132"/>
                    </a:cubicBezTo>
                    <a:cubicBezTo>
                      <a:pt x="316" y="131"/>
                      <a:pt x="318" y="129"/>
                      <a:pt x="318" y="127"/>
                    </a:cubicBezTo>
                    <a:cubicBezTo>
                      <a:pt x="319" y="124"/>
                      <a:pt x="319" y="122"/>
                      <a:pt x="317" y="120"/>
                    </a:cubicBezTo>
                    <a:cubicBezTo>
                      <a:pt x="311" y="108"/>
                      <a:pt x="311" y="108"/>
                      <a:pt x="311" y="108"/>
                    </a:cubicBezTo>
                    <a:cubicBezTo>
                      <a:pt x="309" y="105"/>
                      <a:pt x="306" y="103"/>
                      <a:pt x="303" y="103"/>
                    </a:cubicBezTo>
                    <a:cubicBezTo>
                      <a:pt x="302" y="103"/>
                      <a:pt x="300" y="104"/>
                      <a:pt x="299" y="104"/>
                    </a:cubicBezTo>
                    <a:cubicBezTo>
                      <a:pt x="266" y="123"/>
                      <a:pt x="266" y="123"/>
                      <a:pt x="266" y="123"/>
                    </a:cubicBezTo>
                    <a:cubicBezTo>
                      <a:pt x="259" y="126"/>
                      <a:pt x="251" y="125"/>
                      <a:pt x="245" y="120"/>
                    </a:cubicBezTo>
                    <a:cubicBezTo>
                      <a:pt x="240" y="115"/>
                      <a:pt x="234" y="110"/>
                      <a:pt x="229" y="107"/>
                    </a:cubicBezTo>
                    <a:cubicBezTo>
                      <a:pt x="223" y="103"/>
                      <a:pt x="216" y="100"/>
                      <a:pt x="209" y="98"/>
                    </a:cubicBezTo>
                    <a:cubicBezTo>
                      <a:pt x="202" y="95"/>
                      <a:pt x="197" y="89"/>
                      <a:pt x="197" y="81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8" y="38"/>
                      <a:pt x="194" y="34"/>
                      <a:pt x="189" y="34"/>
                    </a:cubicBezTo>
                    <a:cubicBezTo>
                      <a:pt x="176" y="34"/>
                      <a:pt x="176" y="34"/>
                      <a:pt x="176" y="34"/>
                    </a:cubicBezTo>
                    <a:cubicBezTo>
                      <a:pt x="176" y="34"/>
                      <a:pt x="176" y="34"/>
                      <a:pt x="176" y="34"/>
                    </a:cubicBezTo>
                    <a:cubicBezTo>
                      <a:pt x="171" y="34"/>
                      <a:pt x="167" y="38"/>
                      <a:pt x="167" y="43"/>
                    </a:cubicBezTo>
                    <a:cubicBezTo>
                      <a:pt x="166" y="80"/>
                      <a:pt x="166" y="80"/>
                      <a:pt x="166" y="80"/>
                    </a:cubicBezTo>
                    <a:cubicBezTo>
                      <a:pt x="166" y="88"/>
                      <a:pt x="161" y="95"/>
                      <a:pt x="153" y="97"/>
                    </a:cubicBezTo>
                    <a:cubicBezTo>
                      <a:pt x="139" y="101"/>
                      <a:pt x="127" y="107"/>
                      <a:pt x="116" y="117"/>
                    </a:cubicBezTo>
                    <a:cubicBezTo>
                      <a:pt x="110" y="122"/>
                      <a:pt x="102" y="123"/>
                      <a:pt x="96" y="11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9" y="97"/>
                      <a:pt x="53" y="98"/>
                      <a:pt x="51" y="102"/>
                    </a:cubicBezTo>
                    <a:cubicBezTo>
                      <a:pt x="44" y="114"/>
                      <a:pt x="44" y="114"/>
                      <a:pt x="44" y="114"/>
                    </a:cubicBezTo>
                    <a:cubicBezTo>
                      <a:pt x="43" y="116"/>
                      <a:pt x="42" y="118"/>
                      <a:pt x="43" y="121"/>
                    </a:cubicBezTo>
                    <a:cubicBezTo>
                      <a:pt x="43" y="123"/>
                      <a:pt x="45" y="125"/>
                      <a:pt x="47" y="126"/>
                    </a:cubicBezTo>
                    <a:cubicBezTo>
                      <a:pt x="79" y="146"/>
                      <a:pt x="79" y="146"/>
                      <a:pt x="79" y="146"/>
                    </a:cubicBezTo>
                    <a:cubicBezTo>
                      <a:pt x="86" y="150"/>
                      <a:pt x="89" y="157"/>
                      <a:pt x="87" y="165"/>
                    </a:cubicBezTo>
                    <a:cubicBezTo>
                      <a:pt x="83" y="178"/>
                      <a:pt x="83" y="193"/>
                      <a:pt x="86" y="207"/>
                    </a:cubicBezTo>
                    <a:cubicBezTo>
                      <a:pt x="88" y="215"/>
                      <a:pt x="84" y="222"/>
                      <a:pt x="78" y="226"/>
                    </a:cubicBezTo>
                    <a:cubicBezTo>
                      <a:pt x="45" y="244"/>
                      <a:pt x="45" y="244"/>
                      <a:pt x="45" y="244"/>
                    </a:cubicBezTo>
                    <a:cubicBezTo>
                      <a:pt x="40" y="246"/>
                      <a:pt x="38" y="252"/>
                      <a:pt x="41" y="257"/>
                    </a:cubicBezTo>
                    <a:cubicBezTo>
                      <a:pt x="47" y="268"/>
                      <a:pt x="47" y="268"/>
                      <a:pt x="47" y="268"/>
                    </a:cubicBezTo>
                    <a:cubicBezTo>
                      <a:pt x="49" y="272"/>
                      <a:pt x="53" y="273"/>
                      <a:pt x="55" y="273"/>
                    </a:cubicBezTo>
                    <a:cubicBezTo>
                      <a:pt x="57" y="273"/>
                      <a:pt x="58" y="272"/>
                      <a:pt x="60" y="272"/>
                    </a:cubicBezTo>
                    <a:cubicBezTo>
                      <a:pt x="93" y="253"/>
                      <a:pt x="93" y="253"/>
                      <a:pt x="93" y="253"/>
                    </a:cubicBezTo>
                    <a:cubicBezTo>
                      <a:pt x="95" y="252"/>
                      <a:pt x="98" y="251"/>
                      <a:pt x="101" y="251"/>
                    </a:cubicBezTo>
                    <a:close/>
                    <a:moveTo>
                      <a:pt x="179" y="256"/>
                    </a:moveTo>
                    <a:cubicBezTo>
                      <a:pt x="173" y="256"/>
                      <a:pt x="167" y="255"/>
                      <a:pt x="161" y="254"/>
                    </a:cubicBezTo>
                    <a:cubicBezTo>
                      <a:pt x="143" y="249"/>
                      <a:pt x="128" y="237"/>
                      <a:pt x="120" y="221"/>
                    </a:cubicBezTo>
                    <a:cubicBezTo>
                      <a:pt x="111" y="205"/>
                      <a:pt x="108" y="187"/>
                      <a:pt x="113" y="169"/>
                    </a:cubicBezTo>
                    <a:cubicBezTo>
                      <a:pt x="122" y="140"/>
                      <a:pt x="149" y="120"/>
                      <a:pt x="179" y="120"/>
                    </a:cubicBezTo>
                    <a:cubicBezTo>
                      <a:pt x="185" y="120"/>
                      <a:pt x="192" y="121"/>
                      <a:pt x="198" y="122"/>
                    </a:cubicBezTo>
                    <a:cubicBezTo>
                      <a:pt x="215" y="127"/>
                      <a:pt x="230" y="139"/>
                      <a:pt x="239" y="155"/>
                    </a:cubicBezTo>
                    <a:cubicBezTo>
                      <a:pt x="248" y="171"/>
                      <a:pt x="250" y="189"/>
                      <a:pt x="245" y="207"/>
                    </a:cubicBezTo>
                    <a:cubicBezTo>
                      <a:pt x="237" y="236"/>
                      <a:pt x="210" y="256"/>
                      <a:pt x="179" y="256"/>
                    </a:cubicBezTo>
                    <a:close/>
                    <a:moveTo>
                      <a:pt x="179" y="154"/>
                    </a:moveTo>
                    <a:cubicBezTo>
                      <a:pt x="164" y="154"/>
                      <a:pt x="150" y="164"/>
                      <a:pt x="146" y="179"/>
                    </a:cubicBezTo>
                    <a:cubicBezTo>
                      <a:pt x="144" y="188"/>
                      <a:pt x="145" y="197"/>
                      <a:pt x="149" y="205"/>
                    </a:cubicBezTo>
                    <a:cubicBezTo>
                      <a:pt x="154" y="213"/>
                      <a:pt x="161" y="218"/>
                      <a:pt x="170" y="221"/>
                    </a:cubicBezTo>
                    <a:cubicBezTo>
                      <a:pt x="173" y="222"/>
                      <a:pt x="176" y="222"/>
                      <a:pt x="179" y="222"/>
                    </a:cubicBezTo>
                    <a:cubicBezTo>
                      <a:pt x="195" y="222"/>
                      <a:pt x="208" y="212"/>
                      <a:pt x="212" y="197"/>
                    </a:cubicBezTo>
                    <a:cubicBezTo>
                      <a:pt x="215" y="188"/>
                      <a:pt x="214" y="179"/>
                      <a:pt x="209" y="171"/>
                    </a:cubicBezTo>
                    <a:cubicBezTo>
                      <a:pt x="205" y="163"/>
                      <a:pt x="197" y="157"/>
                      <a:pt x="189" y="155"/>
                    </a:cubicBezTo>
                    <a:cubicBezTo>
                      <a:pt x="185" y="154"/>
                      <a:pt x="182" y="154"/>
                      <a:pt x="179" y="15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Freeform 38"/>
              <p:cNvSpPr>
                <a:spLocks noEditPoints="1"/>
              </p:cNvSpPr>
              <p:nvPr/>
            </p:nvSpPr>
            <p:spPr bwMode="auto">
              <a:xfrm>
                <a:off x="457695" y="345157"/>
                <a:ext cx="719573" cy="677672"/>
              </a:xfrm>
              <a:custGeom>
                <a:avLst/>
                <a:gdLst>
                  <a:gd name="T0" fmla="*/ 204 w 378"/>
                  <a:gd name="T1" fmla="*/ 331 h 356"/>
                  <a:gd name="T2" fmla="*/ 161 w 378"/>
                  <a:gd name="T3" fmla="*/ 304 h 356"/>
                  <a:gd name="T4" fmla="*/ 110 w 378"/>
                  <a:gd name="T5" fmla="*/ 343 h 356"/>
                  <a:gd name="T6" fmla="*/ 75 w 378"/>
                  <a:gd name="T7" fmla="*/ 328 h 356"/>
                  <a:gd name="T8" fmla="*/ 79 w 378"/>
                  <a:gd name="T9" fmla="*/ 246 h 356"/>
                  <a:gd name="T10" fmla="*/ 66 w 378"/>
                  <a:gd name="T11" fmla="*/ 216 h 356"/>
                  <a:gd name="T12" fmla="*/ 11 w 378"/>
                  <a:gd name="T13" fmla="*/ 198 h 356"/>
                  <a:gd name="T14" fmla="*/ 2 w 378"/>
                  <a:gd name="T15" fmla="*/ 154 h 356"/>
                  <a:gd name="T16" fmla="*/ 75 w 378"/>
                  <a:gd name="T17" fmla="*/ 117 h 356"/>
                  <a:gd name="T18" fmla="*/ 84 w 378"/>
                  <a:gd name="T19" fmla="*/ 67 h 356"/>
                  <a:gd name="T20" fmla="*/ 105 w 378"/>
                  <a:gd name="T21" fmla="*/ 10 h 356"/>
                  <a:gd name="T22" fmla="*/ 135 w 378"/>
                  <a:gd name="T23" fmla="*/ 0 h 356"/>
                  <a:gd name="T24" fmla="*/ 185 w 378"/>
                  <a:gd name="T25" fmla="*/ 49 h 356"/>
                  <a:gd name="T26" fmla="*/ 233 w 378"/>
                  <a:gd name="T27" fmla="*/ 31 h 356"/>
                  <a:gd name="T28" fmla="*/ 293 w 378"/>
                  <a:gd name="T29" fmla="*/ 21 h 356"/>
                  <a:gd name="T30" fmla="*/ 314 w 378"/>
                  <a:gd name="T31" fmla="*/ 89 h 356"/>
                  <a:gd name="T32" fmla="*/ 307 w 378"/>
                  <a:gd name="T33" fmla="*/ 124 h 356"/>
                  <a:gd name="T34" fmla="*/ 338 w 378"/>
                  <a:gd name="T35" fmla="*/ 142 h 356"/>
                  <a:gd name="T36" fmla="*/ 377 w 378"/>
                  <a:gd name="T37" fmla="*/ 190 h 356"/>
                  <a:gd name="T38" fmla="*/ 333 w 378"/>
                  <a:gd name="T39" fmla="*/ 242 h 356"/>
                  <a:gd name="T40" fmla="*/ 329 w 378"/>
                  <a:gd name="T41" fmla="*/ 241 h 356"/>
                  <a:gd name="T42" fmla="*/ 284 w 378"/>
                  <a:gd name="T43" fmla="*/ 266 h 356"/>
                  <a:gd name="T44" fmla="*/ 273 w 378"/>
                  <a:gd name="T45" fmla="*/ 347 h 356"/>
                  <a:gd name="T46" fmla="*/ 243 w 378"/>
                  <a:gd name="T47" fmla="*/ 356 h 356"/>
                  <a:gd name="T48" fmla="*/ 219 w 378"/>
                  <a:gd name="T49" fmla="*/ 282 h 356"/>
                  <a:gd name="T50" fmla="*/ 247 w 378"/>
                  <a:gd name="T51" fmla="*/ 321 h 356"/>
                  <a:gd name="T52" fmla="*/ 264 w 378"/>
                  <a:gd name="T53" fmla="*/ 303 h 356"/>
                  <a:gd name="T54" fmla="*/ 252 w 378"/>
                  <a:gd name="T55" fmla="*/ 249 h 356"/>
                  <a:gd name="T56" fmla="*/ 294 w 378"/>
                  <a:gd name="T57" fmla="*/ 204 h 356"/>
                  <a:gd name="T58" fmla="*/ 342 w 378"/>
                  <a:gd name="T59" fmla="*/ 199 h 356"/>
                  <a:gd name="T60" fmla="*/ 341 w 378"/>
                  <a:gd name="T61" fmla="*/ 180 h 356"/>
                  <a:gd name="T62" fmla="*/ 297 w 378"/>
                  <a:gd name="T63" fmla="*/ 173 h 356"/>
                  <a:gd name="T64" fmla="*/ 276 w 378"/>
                  <a:gd name="T65" fmla="*/ 139 h 356"/>
                  <a:gd name="T66" fmla="*/ 264 w 378"/>
                  <a:gd name="T67" fmla="*/ 100 h 356"/>
                  <a:gd name="T68" fmla="*/ 284 w 378"/>
                  <a:gd name="T69" fmla="*/ 56 h 356"/>
                  <a:gd name="T70" fmla="*/ 268 w 378"/>
                  <a:gd name="T71" fmla="*/ 47 h 356"/>
                  <a:gd name="T72" fmla="*/ 239 w 378"/>
                  <a:gd name="T73" fmla="*/ 82 h 356"/>
                  <a:gd name="T74" fmla="*/ 177 w 378"/>
                  <a:gd name="T75" fmla="*/ 84 h 356"/>
                  <a:gd name="T76" fmla="*/ 143 w 378"/>
                  <a:gd name="T77" fmla="*/ 40 h 356"/>
                  <a:gd name="T78" fmla="*/ 119 w 378"/>
                  <a:gd name="T79" fmla="*/ 41 h 356"/>
                  <a:gd name="T80" fmla="*/ 115 w 378"/>
                  <a:gd name="T81" fmla="*/ 53 h 356"/>
                  <a:gd name="T82" fmla="*/ 126 w 378"/>
                  <a:gd name="T83" fmla="*/ 107 h 356"/>
                  <a:gd name="T84" fmla="*/ 84 w 378"/>
                  <a:gd name="T85" fmla="*/ 152 h 356"/>
                  <a:gd name="T86" fmla="*/ 36 w 378"/>
                  <a:gd name="T87" fmla="*/ 157 h 356"/>
                  <a:gd name="T88" fmla="*/ 37 w 378"/>
                  <a:gd name="T89" fmla="*/ 177 h 356"/>
                  <a:gd name="T90" fmla="*/ 81 w 378"/>
                  <a:gd name="T91" fmla="*/ 184 h 356"/>
                  <a:gd name="T92" fmla="*/ 103 w 378"/>
                  <a:gd name="T93" fmla="*/ 218 h 356"/>
                  <a:gd name="T94" fmla="*/ 114 w 378"/>
                  <a:gd name="T95" fmla="*/ 256 h 356"/>
                  <a:gd name="T96" fmla="*/ 94 w 378"/>
                  <a:gd name="T97" fmla="*/ 300 h 356"/>
                  <a:gd name="T98" fmla="*/ 110 w 378"/>
                  <a:gd name="T99" fmla="*/ 309 h 356"/>
                  <a:gd name="T100" fmla="*/ 140 w 378"/>
                  <a:gd name="T101" fmla="*/ 275 h 356"/>
                  <a:gd name="T102" fmla="*/ 202 w 378"/>
                  <a:gd name="T103" fmla="*/ 272 h 356"/>
                  <a:gd name="T104" fmla="*/ 189 w 378"/>
                  <a:gd name="T105" fmla="*/ 246 h 356"/>
                  <a:gd name="T106" fmla="*/ 121 w 378"/>
                  <a:gd name="T107" fmla="*/ 172 h 356"/>
                  <a:gd name="T108" fmla="*/ 189 w 378"/>
                  <a:gd name="T109" fmla="*/ 110 h 356"/>
                  <a:gd name="T110" fmla="*/ 257 w 378"/>
                  <a:gd name="T111" fmla="*/ 184 h 356"/>
                  <a:gd name="T112" fmla="*/ 189 w 378"/>
                  <a:gd name="T113" fmla="*/ 246 h 356"/>
                  <a:gd name="T114" fmla="*/ 167 w 378"/>
                  <a:gd name="T115" fmla="*/ 152 h 356"/>
                  <a:gd name="T116" fmla="*/ 163 w 378"/>
                  <a:gd name="T117" fmla="*/ 200 h 356"/>
                  <a:gd name="T118" fmla="*/ 211 w 378"/>
                  <a:gd name="T119" fmla="*/ 204 h 356"/>
                  <a:gd name="T120" fmla="*/ 215 w 378"/>
                  <a:gd name="T121" fmla="*/ 1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8" h="356">
                    <a:moveTo>
                      <a:pt x="243" y="356"/>
                    </a:moveTo>
                    <a:cubicBezTo>
                      <a:pt x="227" y="356"/>
                      <a:pt x="211" y="346"/>
                      <a:pt x="204" y="331"/>
                    </a:cubicBezTo>
                    <a:cubicBezTo>
                      <a:pt x="193" y="307"/>
                      <a:pt x="193" y="307"/>
                      <a:pt x="193" y="307"/>
                    </a:cubicBezTo>
                    <a:cubicBezTo>
                      <a:pt x="182" y="308"/>
                      <a:pt x="171" y="307"/>
                      <a:pt x="161" y="304"/>
                    </a:cubicBezTo>
                    <a:cubicBezTo>
                      <a:pt x="146" y="325"/>
                      <a:pt x="146" y="325"/>
                      <a:pt x="146" y="325"/>
                    </a:cubicBezTo>
                    <a:cubicBezTo>
                      <a:pt x="138" y="336"/>
                      <a:pt x="124" y="343"/>
                      <a:pt x="110" y="343"/>
                    </a:cubicBezTo>
                    <a:cubicBezTo>
                      <a:pt x="101" y="343"/>
                      <a:pt x="93" y="340"/>
                      <a:pt x="85" y="335"/>
                    </a:cubicBezTo>
                    <a:cubicBezTo>
                      <a:pt x="75" y="328"/>
                      <a:pt x="75" y="328"/>
                      <a:pt x="75" y="328"/>
                    </a:cubicBezTo>
                    <a:cubicBezTo>
                      <a:pt x="55" y="314"/>
                      <a:pt x="51" y="287"/>
                      <a:pt x="64" y="267"/>
                    </a:cubicBezTo>
                    <a:cubicBezTo>
                      <a:pt x="79" y="246"/>
                      <a:pt x="79" y="246"/>
                      <a:pt x="79" y="246"/>
                    </a:cubicBezTo>
                    <a:cubicBezTo>
                      <a:pt x="76" y="242"/>
                      <a:pt x="74" y="237"/>
                      <a:pt x="72" y="232"/>
                    </a:cubicBezTo>
                    <a:cubicBezTo>
                      <a:pt x="69" y="227"/>
                      <a:pt x="67" y="222"/>
                      <a:pt x="66" y="216"/>
                    </a:cubicBezTo>
                    <a:cubicBezTo>
                      <a:pt x="40" y="214"/>
                      <a:pt x="40" y="214"/>
                      <a:pt x="40" y="214"/>
                    </a:cubicBezTo>
                    <a:cubicBezTo>
                      <a:pt x="29" y="213"/>
                      <a:pt x="18" y="207"/>
                      <a:pt x="11" y="198"/>
                    </a:cubicBezTo>
                    <a:cubicBezTo>
                      <a:pt x="3" y="189"/>
                      <a:pt x="0" y="178"/>
                      <a:pt x="1" y="167"/>
                    </a:cubicBezTo>
                    <a:cubicBezTo>
                      <a:pt x="2" y="154"/>
                      <a:pt x="2" y="154"/>
                      <a:pt x="2" y="154"/>
                    </a:cubicBezTo>
                    <a:cubicBezTo>
                      <a:pt x="5" y="130"/>
                      <a:pt x="25" y="112"/>
                      <a:pt x="50" y="115"/>
                    </a:cubicBezTo>
                    <a:cubicBezTo>
                      <a:pt x="75" y="117"/>
                      <a:pt x="75" y="117"/>
                      <a:pt x="75" y="117"/>
                    </a:cubicBezTo>
                    <a:cubicBezTo>
                      <a:pt x="81" y="107"/>
                      <a:pt x="87" y="98"/>
                      <a:pt x="94" y="9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79" y="56"/>
                      <a:pt x="78" y="45"/>
                      <a:pt x="82" y="34"/>
                    </a:cubicBezTo>
                    <a:cubicBezTo>
                      <a:pt x="86" y="23"/>
                      <a:pt x="94" y="14"/>
                      <a:pt x="105" y="10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123" y="2"/>
                      <a:pt x="129" y="0"/>
                      <a:pt x="135" y="0"/>
                    </a:cubicBezTo>
                    <a:cubicBezTo>
                      <a:pt x="152" y="0"/>
                      <a:pt x="167" y="10"/>
                      <a:pt x="174" y="26"/>
                    </a:cubicBezTo>
                    <a:cubicBezTo>
                      <a:pt x="185" y="49"/>
                      <a:pt x="185" y="49"/>
                      <a:pt x="185" y="49"/>
                    </a:cubicBezTo>
                    <a:cubicBezTo>
                      <a:pt x="196" y="49"/>
                      <a:pt x="207" y="50"/>
                      <a:pt x="218" y="52"/>
                    </a:cubicBezTo>
                    <a:cubicBezTo>
                      <a:pt x="233" y="31"/>
                      <a:pt x="233" y="31"/>
                      <a:pt x="233" y="31"/>
                    </a:cubicBezTo>
                    <a:cubicBezTo>
                      <a:pt x="241" y="20"/>
                      <a:pt x="254" y="13"/>
                      <a:pt x="268" y="13"/>
                    </a:cubicBezTo>
                    <a:cubicBezTo>
                      <a:pt x="277" y="13"/>
                      <a:pt x="286" y="16"/>
                      <a:pt x="293" y="21"/>
                    </a:cubicBezTo>
                    <a:cubicBezTo>
                      <a:pt x="304" y="29"/>
                      <a:pt x="304" y="29"/>
                      <a:pt x="304" y="29"/>
                    </a:cubicBezTo>
                    <a:cubicBezTo>
                      <a:pt x="323" y="42"/>
                      <a:pt x="328" y="69"/>
                      <a:pt x="314" y="89"/>
                    </a:cubicBezTo>
                    <a:cubicBezTo>
                      <a:pt x="299" y="110"/>
                      <a:pt x="299" y="110"/>
                      <a:pt x="299" y="110"/>
                    </a:cubicBezTo>
                    <a:cubicBezTo>
                      <a:pt x="302" y="115"/>
                      <a:pt x="304" y="119"/>
                      <a:pt x="307" y="124"/>
                    </a:cubicBezTo>
                    <a:cubicBezTo>
                      <a:pt x="309" y="129"/>
                      <a:pt x="311" y="135"/>
                      <a:pt x="313" y="140"/>
                    </a:cubicBezTo>
                    <a:cubicBezTo>
                      <a:pt x="338" y="142"/>
                      <a:pt x="338" y="142"/>
                      <a:pt x="338" y="142"/>
                    </a:cubicBezTo>
                    <a:cubicBezTo>
                      <a:pt x="350" y="143"/>
                      <a:pt x="360" y="149"/>
                      <a:pt x="367" y="158"/>
                    </a:cubicBezTo>
                    <a:cubicBezTo>
                      <a:pt x="375" y="167"/>
                      <a:pt x="378" y="178"/>
                      <a:pt x="377" y="190"/>
                    </a:cubicBezTo>
                    <a:cubicBezTo>
                      <a:pt x="376" y="203"/>
                      <a:pt x="376" y="203"/>
                      <a:pt x="376" y="203"/>
                    </a:cubicBezTo>
                    <a:cubicBezTo>
                      <a:pt x="374" y="225"/>
                      <a:pt x="355" y="242"/>
                      <a:pt x="333" y="242"/>
                    </a:cubicBezTo>
                    <a:cubicBezTo>
                      <a:pt x="333" y="242"/>
                      <a:pt x="333" y="242"/>
                      <a:pt x="333" y="242"/>
                    </a:cubicBezTo>
                    <a:cubicBezTo>
                      <a:pt x="332" y="242"/>
                      <a:pt x="330" y="242"/>
                      <a:pt x="329" y="241"/>
                    </a:cubicBezTo>
                    <a:cubicBezTo>
                      <a:pt x="303" y="239"/>
                      <a:pt x="303" y="239"/>
                      <a:pt x="303" y="239"/>
                    </a:cubicBezTo>
                    <a:cubicBezTo>
                      <a:pt x="298" y="249"/>
                      <a:pt x="291" y="258"/>
                      <a:pt x="284" y="266"/>
                    </a:cubicBezTo>
                    <a:cubicBezTo>
                      <a:pt x="295" y="289"/>
                      <a:pt x="295" y="289"/>
                      <a:pt x="295" y="289"/>
                    </a:cubicBezTo>
                    <a:cubicBezTo>
                      <a:pt x="305" y="311"/>
                      <a:pt x="295" y="337"/>
                      <a:pt x="273" y="347"/>
                    </a:cubicBezTo>
                    <a:cubicBezTo>
                      <a:pt x="261" y="352"/>
                      <a:pt x="261" y="352"/>
                      <a:pt x="261" y="352"/>
                    </a:cubicBezTo>
                    <a:cubicBezTo>
                      <a:pt x="256" y="355"/>
                      <a:pt x="250" y="356"/>
                      <a:pt x="243" y="356"/>
                    </a:cubicBezTo>
                    <a:close/>
                    <a:moveTo>
                      <a:pt x="204" y="272"/>
                    </a:moveTo>
                    <a:cubicBezTo>
                      <a:pt x="211" y="272"/>
                      <a:pt x="217" y="276"/>
                      <a:pt x="219" y="282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7" y="321"/>
                      <a:pt x="243" y="323"/>
                      <a:pt x="247" y="321"/>
                    </a:cubicBezTo>
                    <a:cubicBezTo>
                      <a:pt x="259" y="316"/>
                      <a:pt x="259" y="316"/>
                      <a:pt x="259" y="316"/>
                    </a:cubicBezTo>
                    <a:cubicBezTo>
                      <a:pt x="264" y="314"/>
                      <a:pt x="266" y="308"/>
                      <a:pt x="264" y="303"/>
                    </a:cubicBezTo>
                    <a:cubicBezTo>
                      <a:pt x="248" y="269"/>
                      <a:pt x="248" y="269"/>
                      <a:pt x="248" y="269"/>
                    </a:cubicBezTo>
                    <a:cubicBezTo>
                      <a:pt x="245" y="262"/>
                      <a:pt x="247" y="254"/>
                      <a:pt x="252" y="249"/>
                    </a:cubicBezTo>
                    <a:cubicBezTo>
                      <a:pt x="263" y="240"/>
                      <a:pt x="271" y="228"/>
                      <a:pt x="277" y="214"/>
                    </a:cubicBezTo>
                    <a:cubicBezTo>
                      <a:pt x="280" y="208"/>
                      <a:pt x="287" y="203"/>
                      <a:pt x="294" y="204"/>
                    </a:cubicBezTo>
                    <a:cubicBezTo>
                      <a:pt x="332" y="208"/>
                      <a:pt x="332" y="208"/>
                      <a:pt x="332" y="208"/>
                    </a:cubicBezTo>
                    <a:cubicBezTo>
                      <a:pt x="337" y="208"/>
                      <a:pt x="342" y="204"/>
                      <a:pt x="342" y="199"/>
                    </a:cubicBezTo>
                    <a:cubicBezTo>
                      <a:pt x="343" y="186"/>
                      <a:pt x="343" y="186"/>
                      <a:pt x="343" y="186"/>
                    </a:cubicBezTo>
                    <a:cubicBezTo>
                      <a:pt x="343" y="184"/>
                      <a:pt x="343" y="181"/>
                      <a:pt x="341" y="180"/>
                    </a:cubicBezTo>
                    <a:cubicBezTo>
                      <a:pt x="340" y="178"/>
                      <a:pt x="337" y="176"/>
                      <a:pt x="335" y="176"/>
                    </a:cubicBezTo>
                    <a:cubicBezTo>
                      <a:pt x="297" y="173"/>
                      <a:pt x="297" y="173"/>
                      <a:pt x="297" y="173"/>
                    </a:cubicBezTo>
                    <a:cubicBezTo>
                      <a:pt x="290" y="172"/>
                      <a:pt x="284" y="166"/>
                      <a:pt x="282" y="159"/>
                    </a:cubicBezTo>
                    <a:cubicBezTo>
                      <a:pt x="281" y="152"/>
                      <a:pt x="279" y="145"/>
                      <a:pt x="276" y="139"/>
                    </a:cubicBezTo>
                    <a:cubicBezTo>
                      <a:pt x="273" y="132"/>
                      <a:pt x="269" y="126"/>
                      <a:pt x="265" y="120"/>
                    </a:cubicBezTo>
                    <a:cubicBezTo>
                      <a:pt x="260" y="114"/>
                      <a:pt x="260" y="106"/>
                      <a:pt x="264" y="100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9" y="65"/>
                      <a:pt x="288" y="59"/>
                      <a:pt x="284" y="56"/>
                    </a:cubicBezTo>
                    <a:cubicBezTo>
                      <a:pt x="273" y="49"/>
                      <a:pt x="273" y="49"/>
                      <a:pt x="273" y="49"/>
                    </a:cubicBezTo>
                    <a:cubicBezTo>
                      <a:pt x="271" y="47"/>
                      <a:pt x="269" y="47"/>
                      <a:pt x="268" y="47"/>
                    </a:cubicBezTo>
                    <a:cubicBezTo>
                      <a:pt x="265" y="47"/>
                      <a:pt x="262" y="48"/>
                      <a:pt x="260" y="51"/>
                    </a:cubicBezTo>
                    <a:cubicBezTo>
                      <a:pt x="239" y="82"/>
                      <a:pt x="239" y="82"/>
                      <a:pt x="239" y="82"/>
                    </a:cubicBezTo>
                    <a:cubicBezTo>
                      <a:pt x="234" y="88"/>
                      <a:pt x="226" y="90"/>
                      <a:pt x="219" y="88"/>
                    </a:cubicBezTo>
                    <a:cubicBezTo>
                      <a:pt x="205" y="83"/>
                      <a:pt x="191" y="82"/>
                      <a:pt x="177" y="84"/>
                    </a:cubicBezTo>
                    <a:cubicBezTo>
                      <a:pt x="169" y="85"/>
                      <a:pt x="162" y="81"/>
                      <a:pt x="159" y="74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1" y="35"/>
                      <a:pt x="136" y="33"/>
                      <a:pt x="131" y="35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7" y="42"/>
                      <a:pt x="115" y="43"/>
                      <a:pt x="114" y="46"/>
                    </a:cubicBezTo>
                    <a:cubicBezTo>
                      <a:pt x="113" y="48"/>
                      <a:pt x="114" y="51"/>
                      <a:pt x="115" y="53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3" y="94"/>
                      <a:pt x="132" y="102"/>
                      <a:pt x="126" y="107"/>
                    </a:cubicBezTo>
                    <a:cubicBezTo>
                      <a:pt x="115" y="116"/>
                      <a:pt x="107" y="128"/>
                      <a:pt x="101" y="142"/>
                    </a:cubicBezTo>
                    <a:cubicBezTo>
                      <a:pt x="98" y="149"/>
                      <a:pt x="91" y="153"/>
                      <a:pt x="84" y="152"/>
                    </a:cubicBezTo>
                    <a:cubicBezTo>
                      <a:pt x="46" y="149"/>
                      <a:pt x="46" y="149"/>
                      <a:pt x="46" y="149"/>
                    </a:cubicBezTo>
                    <a:cubicBezTo>
                      <a:pt x="42" y="148"/>
                      <a:pt x="37" y="152"/>
                      <a:pt x="36" y="157"/>
                    </a:cubicBezTo>
                    <a:cubicBezTo>
                      <a:pt x="35" y="170"/>
                      <a:pt x="35" y="170"/>
                      <a:pt x="35" y="170"/>
                    </a:cubicBezTo>
                    <a:cubicBezTo>
                      <a:pt x="35" y="172"/>
                      <a:pt x="36" y="175"/>
                      <a:pt x="37" y="177"/>
                    </a:cubicBezTo>
                    <a:cubicBezTo>
                      <a:pt x="39" y="179"/>
                      <a:pt x="41" y="180"/>
                      <a:pt x="43" y="180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8" y="184"/>
                      <a:pt x="94" y="190"/>
                      <a:pt x="96" y="197"/>
                    </a:cubicBezTo>
                    <a:cubicBezTo>
                      <a:pt x="97" y="204"/>
                      <a:pt x="100" y="211"/>
                      <a:pt x="103" y="218"/>
                    </a:cubicBezTo>
                    <a:cubicBezTo>
                      <a:pt x="106" y="224"/>
                      <a:pt x="109" y="230"/>
                      <a:pt x="114" y="236"/>
                    </a:cubicBezTo>
                    <a:cubicBezTo>
                      <a:pt x="118" y="242"/>
                      <a:pt x="118" y="250"/>
                      <a:pt x="114" y="256"/>
                    </a:cubicBezTo>
                    <a:cubicBezTo>
                      <a:pt x="92" y="287"/>
                      <a:pt x="92" y="287"/>
                      <a:pt x="92" y="287"/>
                    </a:cubicBezTo>
                    <a:cubicBezTo>
                      <a:pt x="89" y="291"/>
                      <a:pt x="90" y="297"/>
                      <a:pt x="94" y="300"/>
                    </a:cubicBezTo>
                    <a:cubicBezTo>
                      <a:pt x="105" y="307"/>
                      <a:pt x="105" y="307"/>
                      <a:pt x="105" y="307"/>
                    </a:cubicBezTo>
                    <a:cubicBezTo>
                      <a:pt x="107" y="309"/>
                      <a:pt x="109" y="309"/>
                      <a:pt x="110" y="309"/>
                    </a:cubicBezTo>
                    <a:cubicBezTo>
                      <a:pt x="113" y="309"/>
                      <a:pt x="116" y="308"/>
                      <a:pt x="118" y="305"/>
                    </a:cubicBezTo>
                    <a:cubicBezTo>
                      <a:pt x="140" y="275"/>
                      <a:pt x="140" y="275"/>
                      <a:pt x="140" y="275"/>
                    </a:cubicBezTo>
                    <a:cubicBezTo>
                      <a:pt x="144" y="268"/>
                      <a:pt x="152" y="266"/>
                      <a:pt x="159" y="268"/>
                    </a:cubicBezTo>
                    <a:cubicBezTo>
                      <a:pt x="173" y="273"/>
                      <a:pt x="188" y="274"/>
                      <a:pt x="202" y="272"/>
                    </a:cubicBezTo>
                    <a:cubicBezTo>
                      <a:pt x="202" y="272"/>
                      <a:pt x="203" y="272"/>
                      <a:pt x="204" y="272"/>
                    </a:cubicBezTo>
                    <a:close/>
                    <a:moveTo>
                      <a:pt x="189" y="246"/>
                    </a:moveTo>
                    <a:cubicBezTo>
                      <a:pt x="169" y="246"/>
                      <a:pt x="150" y="238"/>
                      <a:pt x="137" y="222"/>
                    </a:cubicBezTo>
                    <a:cubicBezTo>
                      <a:pt x="125" y="208"/>
                      <a:pt x="119" y="190"/>
                      <a:pt x="121" y="172"/>
                    </a:cubicBezTo>
                    <a:cubicBezTo>
                      <a:pt x="123" y="154"/>
                      <a:pt x="131" y="137"/>
                      <a:pt x="145" y="126"/>
                    </a:cubicBezTo>
                    <a:cubicBezTo>
                      <a:pt x="158" y="115"/>
                      <a:pt x="173" y="110"/>
                      <a:pt x="189" y="110"/>
                    </a:cubicBezTo>
                    <a:cubicBezTo>
                      <a:pt x="209" y="110"/>
                      <a:pt x="228" y="119"/>
                      <a:pt x="242" y="134"/>
                    </a:cubicBezTo>
                    <a:cubicBezTo>
                      <a:pt x="253" y="148"/>
                      <a:pt x="259" y="166"/>
                      <a:pt x="257" y="184"/>
                    </a:cubicBezTo>
                    <a:cubicBezTo>
                      <a:pt x="256" y="202"/>
                      <a:pt x="247" y="219"/>
                      <a:pt x="233" y="230"/>
                    </a:cubicBezTo>
                    <a:cubicBezTo>
                      <a:pt x="221" y="241"/>
                      <a:pt x="205" y="246"/>
                      <a:pt x="189" y="246"/>
                    </a:cubicBezTo>
                    <a:close/>
                    <a:moveTo>
                      <a:pt x="189" y="144"/>
                    </a:moveTo>
                    <a:cubicBezTo>
                      <a:pt x="181" y="144"/>
                      <a:pt x="173" y="147"/>
                      <a:pt x="167" y="152"/>
                    </a:cubicBezTo>
                    <a:cubicBezTo>
                      <a:pt x="160" y="158"/>
                      <a:pt x="156" y="166"/>
                      <a:pt x="155" y="175"/>
                    </a:cubicBezTo>
                    <a:cubicBezTo>
                      <a:pt x="154" y="184"/>
                      <a:pt x="157" y="193"/>
                      <a:pt x="163" y="200"/>
                    </a:cubicBezTo>
                    <a:cubicBezTo>
                      <a:pt x="169" y="208"/>
                      <a:pt x="179" y="212"/>
                      <a:pt x="189" y="212"/>
                    </a:cubicBezTo>
                    <a:cubicBezTo>
                      <a:pt x="197" y="212"/>
                      <a:pt x="205" y="210"/>
                      <a:pt x="211" y="204"/>
                    </a:cubicBezTo>
                    <a:cubicBezTo>
                      <a:pt x="218" y="198"/>
                      <a:pt x="223" y="190"/>
                      <a:pt x="223" y="181"/>
                    </a:cubicBezTo>
                    <a:cubicBezTo>
                      <a:pt x="224" y="172"/>
                      <a:pt x="221" y="163"/>
                      <a:pt x="215" y="156"/>
                    </a:cubicBezTo>
                    <a:cubicBezTo>
                      <a:pt x="209" y="148"/>
                      <a:pt x="199" y="144"/>
                      <a:pt x="189" y="14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Freeform 39"/>
              <p:cNvSpPr>
                <a:spLocks noEditPoints="1"/>
              </p:cNvSpPr>
              <p:nvPr/>
            </p:nvSpPr>
            <p:spPr bwMode="auto">
              <a:xfrm>
                <a:off x="2290873" y="2345134"/>
                <a:ext cx="574530" cy="550357"/>
              </a:xfrm>
              <a:custGeom>
                <a:avLst/>
                <a:gdLst>
                  <a:gd name="T0" fmla="*/ 103 w 302"/>
                  <a:gd name="T1" fmla="*/ 286 h 289"/>
                  <a:gd name="T2" fmla="*/ 72 w 302"/>
                  <a:gd name="T3" fmla="*/ 235 h 289"/>
                  <a:gd name="T4" fmla="*/ 64 w 302"/>
                  <a:gd name="T5" fmla="*/ 202 h 289"/>
                  <a:gd name="T6" fmla="*/ 40 w 302"/>
                  <a:gd name="T7" fmla="*/ 206 h 289"/>
                  <a:gd name="T8" fmla="*/ 2 w 302"/>
                  <a:gd name="T9" fmla="*/ 165 h 289"/>
                  <a:gd name="T10" fmla="*/ 32 w 302"/>
                  <a:gd name="T11" fmla="*/ 122 h 289"/>
                  <a:gd name="T12" fmla="*/ 57 w 302"/>
                  <a:gd name="T13" fmla="*/ 99 h 289"/>
                  <a:gd name="T14" fmla="*/ 50 w 302"/>
                  <a:gd name="T15" fmla="*/ 33 h 289"/>
                  <a:gd name="T16" fmla="*/ 82 w 302"/>
                  <a:gd name="T17" fmla="*/ 18 h 289"/>
                  <a:gd name="T18" fmla="*/ 122 w 302"/>
                  <a:gd name="T19" fmla="*/ 44 h 289"/>
                  <a:gd name="T20" fmla="*/ 143 w 302"/>
                  <a:gd name="T21" fmla="*/ 41 h 289"/>
                  <a:gd name="T22" fmla="*/ 184 w 302"/>
                  <a:gd name="T23" fmla="*/ 0 h 289"/>
                  <a:gd name="T24" fmla="*/ 206 w 302"/>
                  <a:gd name="T25" fmla="*/ 6 h 289"/>
                  <a:gd name="T26" fmla="*/ 229 w 302"/>
                  <a:gd name="T27" fmla="*/ 53 h 289"/>
                  <a:gd name="T28" fmla="*/ 236 w 302"/>
                  <a:gd name="T29" fmla="*/ 86 h 289"/>
                  <a:gd name="T30" fmla="*/ 260 w 302"/>
                  <a:gd name="T31" fmla="*/ 83 h 289"/>
                  <a:gd name="T32" fmla="*/ 298 w 302"/>
                  <a:gd name="T33" fmla="*/ 124 h 289"/>
                  <a:gd name="T34" fmla="*/ 251 w 302"/>
                  <a:gd name="T35" fmla="*/ 170 h 289"/>
                  <a:gd name="T36" fmla="*/ 255 w 302"/>
                  <a:gd name="T37" fmla="*/ 203 h 289"/>
                  <a:gd name="T38" fmla="*/ 250 w 302"/>
                  <a:gd name="T39" fmla="*/ 256 h 289"/>
                  <a:gd name="T40" fmla="*/ 218 w 302"/>
                  <a:gd name="T41" fmla="*/ 271 h 289"/>
                  <a:gd name="T42" fmla="*/ 178 w 302"/>
                  <a:gd name="T43" fmla="*/ 244 h 289"/>
                  <a:gd name="T44" fmla="*/ 157 w 302"/>
                  <a:gd name="T45" fmla="*/ 248 h 289"/>
                  <a:gd name="T46" fmla="*/ 116 w 302"/>
                  <a:gd name="T47" fmla="*/ 289 h 289"/>
                  <a:gd name="T48" fmla="*/ 88 w 302"/>
                  <a:gd name="T49" fmla="*/ 176 h 289"/>
                  <a:gd name="T50" fmla="*/ 114 w 302"/>
                  <a:gd name="T51" fmla="*/ 219 h 289"/>
                  <a:gd name="T52" fmla="*/ 106 w 302"/>
                  <a:gd name="T53" fmla="*/ 251 h 289"/>
                  <a:gd name="T54" fmla="*/ 119 w 302"/>
                  <a:gd name="T55" fmla="*/ 252 h 289"/>
                  <a:gd name="T56" fmla="*/ 146 w 302"/>
                  <a:gd name="T57" fmla="*/ 214 h 289"/>
                  <a:gd name="T58" fmla="*/ 177 w 302"/>
                  <a:gd name="T59" fmla="*/ 208 h 289"/>
                  <a:gd name="T60" fmla="*/ 216 w 302"/>
                  <a:gd name="T61" fmla="*/ 236 h 289"/>
                  <a:gd name="T62" fmla="*/ 220 w 302"/>
                  <a:gd name="T63" fmla="*/ 236 h 289"/>
                  <a:gd name="T64" fmla="*/ 229 w 302"/>
                  <a:gd name="T65" fmla="*/ 227 h 289"/>
                  <a:gd name="T66" fmla="*/ 210 w 302"/>
                  <a:gd name="T67" fmla="*/ 202 h 289"/>
                  <a:gd name="T68" fmla="*/ 219 w 302"/>
                  <a:gd name="T69" fmla="*/ 153 h 289"/>
                  <a:gd name="T70" fmla="*/ 262 w 302"/>
                  <a:gd name="T71" fmla="*/ 133 h 289"/>
                  <a:gd name="T72" fmla="*/ 263 w 302"/>
                  <a:gd name="T73" fmla="*/ 119 h 289"/>
                  <a:gd name="T74" fmla="*/ 231 w 302"/>
                  <a:gd name="T75" fmla="*/ 122 h 289"/>
                  <a:gd name="T76" fmla="*/ 192 w 302"/>
                  <a:gd name="T77" fmla="*/ 89 h 289"/>
                  <a:gd name="T78" fmla="*/ 197 w 302"/>
                  <a:gd name="T79" fmla="*/ 42 h 289"/>
                  <a:gd name="T80" fmla="*/ 195 w 302"/>
                  <a:gd name="T81" fmla="*/ 38 h 289"/>
                  <a:gd name="T82" fmla="*/ 181 w 302"/>
                  <a:gd name="T83" fmla="*/ 36 h 289"/>
                  <a:gd name="T84" fmla="*/ 154 w 302"/>
                  <a:gd name="T85" fmla="*/ 75 h 289"/>
                  <a:gd name="T86" fmla="*/ 123 w 302"/>
                  <a:gd name="T87" fmla="*/ 80 h 289"/>
                  <a:gd name="T88" fmla="*/ 85 w 302"/>
                  <a:gd name="T89" fmla="*/ 53 h 289"/>
                  <a:gd name="T90" fmla="*/ 80 w 302"/>
                  <a:gd name="T91" fmla="*/ 52 h 289"/>
                  <a:gd name="T92" fmla="*/ 72 w 302"/>
                  <a:gd name="T93" fmla="*/ 63 h 289"/>
                  <a:gd name="T94" fmla="*/ 92 w 302"/>
                  <a:gd name="T95" fmla="*/ 106 h 289"/>
                  <a:gd name="T96" fmla="*/ 67 w 302"/>
                  <a:gd name="T97" fmla="*/ 150 h 289"/>
                  <a:gd name="T98" fmla="*/ 36 w 302"/>
                  <a:gd name="T99" fmla="*/ 157 h 289"/>
                  <a:gd name="T100" fmla="*/ 37 w 302"/>
                  <a:gd name="T101" fmla="*/ 169 h 289"/>
                  <a:gd name="T102" fmla="*/ 70 w 302"/>
                  <a:gd name="T103" fmla="*/ 16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2" h="289">
                    <a:moveTo>
                      <a:pt x="116" y="289"/>
                    </a:moveTo>
                    <a:cubicBezTo>
                      <a:pt x="112" y="289"/>
                      <a:pt x="108" y="288"/>
                      <a:pt x="103" y="286"/>
                    </a:cubicBezTo>
                    <a:cubicBezTo>
                      <a:pt x="94" y="283"/>
                      <a:pt x="94" y="283"/>
                      <a:pt x="94" y="283"/>
                    </a:cubicBezTo>
                    <a:cubicBezTo>
                      <a:pt x="75" y="276"/>
                      <a:pt x="65" y="254"/>
                      <a:pt x="72" y="235"/>
                    </a:cubicBezTo>
                    <a:cubicBezTo>
                      <a:pt x="78" y="218"/>
                      <a:pt x="78" y="218"/>
                      <a:pt x="78" y="218"/>
                    </a:cubicBezTo>
                    <a:cubicBezTo>
                      <a:pt x="73" y="214"/>
                      <a:pt x="68" y="208"/>
                      <a:pt x="64" y="202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5" y="206"/>
                      <a:pt x="43" y="206"/>
                      <a:pt x="40" y="206"/>
                    </a:cubicBezTo>
                    <a:cubicBezTo>
                      <a:pt x="22" y="206"/>
                      <a:pt x="7" y="193"/>
                      <a:pt x="4" y="175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55"/>
                      <a:pt x="3" y="145"/>
                      <a:pt x="8" y="137"/>
                    </a:cubicBezTo>
                    <a:cubicBezTo>
                      <a:pt x="14" y="129"/>
                      <a:pt x="23" y="123"/>
                      <a:pt x="32" y="122"/>
                    </a:cubicBezTo>
                    <a:cubicBezTo>
                      <a:pt x="50" y="119"/>
                      <a:pt x="50" y="119"/>
                      <a:pt x="50" y="119"/>
                    </a:cubicBezTo>
                    <a:cubicBezTo>
                      <a:pt x="51" y="112"/>
                      <a:pt x="54" y="105"/>
                      <a:pt x="57" y="99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33" y="69"/>
                      <a:pt x="35" y="46"/>
                      <a:pt x="50" y="33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5" y="21"/>
                      <a:pt x="73" y="18"/>
                      <a:pt x="82" y="18"/>
                    </a:cubicBezTo>
                    <a:cubicBezTo>
                      <a:pt x="93" y="18"/>
                      <a:pt x="104" y="22"/>
                      <a:pt x="111" y="3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25" y="43"/>
                      <a:pt x="129" y="42"/>
                      <a:pt x="132" y="42"/>
                    </a:cubicBezTo>
                    <a:cubicBezTo>
                      <a:pt x="136" y="41"/>
                      <a:pt x="139" y="41"/>
                      <a:pt x="143" y="41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54" y="10"/>
                      <a:pt x="168" y="0"/>
                      <a:pt x="184" y="0"/>
                    </a:cubicBezTo>
                    <a:cubicBezTo>
                      <a:pt x="188" y="0"/>
                      <a:pt x="193" y="1"/>
                      <a:pt x="197" y="2"/>
                    </a:cubicBezTo>
                    <a:cubicBezTo>
                      <a:pt x="206" y="6"/>
                      <a:pt x="206" y="6"/>
                      <a:pt x="206" y="6"/>
                    </a:cubicBezTo>
                    <a:cubicBezTo>
                      <a:pt x="216" y="9"/>
                      <a:pt x="223" y="16"/>
                      <a:pt x="227" y="25"/>
                    </a:cubicBezTo>
                    <a:cubicBezTo>
                      <a:pt x="232" y="34"/>
                      <a:pt x="232" y="44"/>
                      <a:pt x="229" y="53"/>
                    </a:cubicBezTo>
                    <a:cubicBezTo>
                      <a:pt x="223" y="70"/>
                      <a:pt x="223" y="70"/>
                      <a:pt x="223" y="70"/>
                    </a:cubicBezTo>
                    <a:cubicBezTo>
                      <a:pt x="228" y="75"/>
                      <a:pt x="232" y="80"/>
                      <a:pt x="236" y="86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6" y="83"/>
                      <a:pt x="258" y="83"/>
                      <a:pt x="260" y="83"/>
                    </a:cubicBezTo>
                    <a:cubicBezTo>
                      <a:pt x="278" y="83"/>
                      <a:pt x="293" y="96"/>
                      <a:pt x="297" y="114"/>
                    </a:cubicBezTo>
                    <a:cubicBezTo>
                      <a:pt x="298" y="124"/>
                      <a:pt x="298" y="124"/>
                      <a:pt x="298" y="124"/>
                    </a:cubicBezTo>
                    <a:cubicBezTo>
                      <a:pt x="302" y="144"/>
                      <a:pt x="288" y="163"/>
                      <a:pt x="268" y="167"/>
                    </a:cubicBezTo>
                    <a:cubicBezTo>
                      <a:pt x="251" y="170"/>
                      <a:pt x="251" y="170"/>
                      <a:pt x="251" y="170"/>
                    </a:cubicBezTo>
                    <a:cubicBezTo>
                      <a:pt x="249" y="177"/>
                      <a:pt x="247" y="183"/>
                      <a:pt x="243" y="190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61" y="211"/>
                      <a:pt x="264" y="220"/>
                      <a:pt x="263" y="230"/>
                    </a:cubicBezTo>
                    <a:cubicBezTo>
                      <a:pt x="262" y="240"/>
                      <a:pt x="258" y="249"/>
                      <a:pt x="250" y="256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35" y="268"/>
                      <a:pt x="227" y="271"/>
                      <a:pt x="218" y="271"/>
                    </a:cubicBezTo>
                    <a:cubicBezTo>
                      <a:pt x="207" y="271"/>
                      <a:pt x="197" y="266"/>
                      <a:pt x="190" y="257"/>
                    </a:cubicBezTo>
                    <a:cubicBezTo>
                      <a:pt x="178" y="244"/>
                      <a:pt x="178" y="244"/>
                      <a:pt x="178" y="244"/>
                    </a:cubicBezTo>
                    <a:cubicBezTo>
                      <a:pt x="175" y="245"/>
                      <a:pt x="171" y="246"/>
                      <a:pt x="168" y="246"/>
                    </a:cubicBezTo>
                    <a:cubicBezTo>
                      <a:pt x="164" y="247"/>
                      <a:pt x="161" y="247"/>
                      <a:pt x="157" y="248"/>
                    </a:cubicBezTo>
                    <a:cubicBezTo>
                      <a:pt x="151" y="264"/>
                      <a:pt x="151" y="264"/>
                      <a:pt x="151" y="264"/>
                    </a:cubicBezTo>
                    <a:cubicBezTo>
                      <a:pt x="146" y="279"/>
                      <a:pt x="132" y="289"/>
                      <a:pt x="116" y="289"/>
                    </a:cubicBezTo>
                    <a:close/>
                    <a:moveTo>
                      <a:pt x="73" y="166"/>
                    </a:moveTo>
                    <a:cubicBezTo>
                      <a:pt x="79" y="166"/>
                      <a:pt x="85" y="170"/>
                      <a:pt x="88" y="176"/>
                    </a:cubicBezTo>
                    <a:cubicBezTo>
                      <a:pt x="93" y="185"/>
                      <a:pt x="100" y="193"/>
                      <a:pt x="108" y="200"/>
                    </a:cubicBezTo>
                    <a:cubicBezTo>
                      <a:pt x="114" y="204"/>
                      <a:pt x="116" y="212"/>
                      <a:pt x="114" y="219"/>
                    </a:cubicBezTo>
                    <a:cubicBezTo>
                      <a:pt x="104" y="247"/>
                      <a:pt x="104" y="247"/>
                      <a:pt x="104" y="247"/>
                    </a:cubicBezTo>
                    <a:cubicBezTo>
                      <a:pt x="103" y="248"/>
                      <a:pt x="104" y="250"/>
                      <a:pt x="106" y="251"/>
                    </a:cubicBezTo>
                    <a:cubicBezTo>
                      <a:pt x="115" y="254"/>
                      <a:pt x="115" y="254"/>
                      <a:pt x="115" y="254"/>
                    </a:cubicBezTo>
                    <a:cubicBezTo>
                      <a:pt x="117" y="255"/>
                      <a:pt x="119" y="254"/>
                      <a:pt x="119" y="252"/>
                    </a:cubicBezTo>
                    <a:cubicBezTo>
                      <a:pt x="129" y="225"/>
                      <a:pt x="129" y="225"/>
                      <a:pt x="129" y="225"/>
                    </a:cubicBezTo>
                    <a:cubicBezTo>
                      <a:pt x="132" y="218"/>
                      <a:pt x="139" y="213"/>
                      <a:pt x="146" y="214"/>
                    </a:cubicBezTo>
                    <a:cubicBezTo>
                      <a:pt x="152" y="214"/>
                      <a:pt x="157" y="214"/>
                      <a:pt x="162" y="213"/>
                    </a:cubicBezTo>
                    <a:cubicBezTo>
                      <a:pt x="167" y="212"/>
                      <a:pt x="172" y="211"/>
                      <a:pt x="177" y="208"/>
                    </a:cubicBezTo>
                    <a:cubicBezTo>
                      <a:pt x="184" y="205"/>
                      <a:pt x="192" y="207"/>
                      <a:pt x="197" y="213"/>
                    </a:cubicBezTo>
                    <a:cubicBezTo>
                      <a:pt x="216" y="236"/>
                      <a:pt x="216" y="236"/>
                      <a:pt x="216" y="236"/>
                    </a:cubicBezTo>
                    <a:cubicBezTo>
                      <a:pt x="217" y="237"/>
                      <a:pt x="218" y="237"/>
                      <a:pt x="218" y="237"/>
                    </a:cubicBezTo>
                    <a:cubicBezTo>
                      <a:pt x="219" y="237"/>
                      <a:pt x="220" y="236"/>
                      <a:pt x="220" y="236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9" y="229"/>
                      <a:pt x="229" y="228"/>
                      <a:pt x="229" y="227"/>
                    </a:cubicBezTo>
                    <a:cubicBezTo>
                      <a:pt x="229" y="227"/>
                      <a:pt x="229" y="226"/>
                      <a:pt x="228" y="225"/>
                    </a:cubicBezTo>
                    <a:cubicBezTo>
                      <a:pt x="210" y="202"/>
                      <a:pt x="210" y="202"/>
                      <a:pt x="210" y="202"/>
                    </a:cubicBezTo>
                    <a:cubicBezTo>
                      <a:pt x="205" y="197"/>
                      <a:pt x="204" y="189"/>
                      <a:pt x="209" y="182"/>
                    </a:cubicBezTo>
                    <a:cubicBezTo>
                      <a:pt x="214" y="173"/>
                      <a:pt x="218" y="163"/>
                      <a:pt x="219" y="153"/>
                    </a:cubicBezTo>
                    <a:cubicBezTo>
                      <a:pt x="220" y="145"/>
                      <a:pt x="226" y="139"/>
                      <a:pt x="233" y="138"/>
                    </a:cubicBezTo>
                    <a:cubicBezTo>
                      <a:pt x="262" y="133"/>
                      <a:pt x="262" y="133"/>
                      <a:pt x="262" y="133"/>
                    </a:cubicBezTo>
                    <a:cubicBezTo>
                      <a:pt x="264" y="133"/>
                      <a:pt x="265" y="131"/>
                      <a:pt x="265" y="129"/>
                    </a:cubicBezTo>
                    <a:cubicBezTo>
                      <a:pt x="263" y="119"/>
                      <a:pt x="263" y="119"/>
                      <a:pt x="263" y="119"/>
                    </a:cubicBezTo>
                    <a:cubicBezTo>
                      <a:pt x="263" y="118"/>
                      <a:pt x="261" y="117"/>
                      <a:pt x="260" y="117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23" y="123"/>
                      <a:pt x="216" y="119"/>
                      <a:pt x="212" y="113"/>
                    </a:cubicBezTo>
                    <a:cubicBezTo>
                      <a:pt x="208" y="103"/>
                      <a:pt x="201" y="95"/>
                      <a:pt x="192" y="89"/>
                    </a:cubicBezTo>
                    <a:cubicBezTo>
                      <a:pt x="186" y="84"/>
                      <a:pt x="184" y="76"/>
                      <a:pt x="186" y="69"/>
                    </a:cubicBezTo>
                    <a:cubicBezTo>
                      <a:pt x="197" y="42"/>
                      <a:pt x="197" y="42"/>
                      <a:pt x="197" y="42"/>
                    </a:cubicBezTo>
                    <a:cubicBezTo>
                      <a:pt x="197" y="41"/>
                      <a:pt x="197" y="40"/>
                      <a:pt x="196" y="39"/>
                    </a:cubicBezTo>
                    <a:cubicBezTo>
                      <a:pt x="196" y="39"/>
                      <a:pt x="196" y="38"/>
                      <a:pt x="195" y="38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4" y="34"/>
                      <a:pt x="182" y="34"/>
                      <a:pt x="181" y="36"/>
                    </a:cubicBezTo>
                    <a:cubicBezTo>
                      <a:pt x="171" y="63"/>
                      <a:pt x="171" y="63"/>
                      <a:pt x="171" y="63"/>
                    </a:cubicBezTo>
                    <a:cubicBezTo>
                      <a:pt x="168" y="70"/>
                      <a:pt x="162" y="75"/>
                      <a:pt x="154" y="75"/>
                    </a:cubicBezTo>
                    <a:cubicBezTo>
                      <a:pt x="149" y="74"/>
                      <a:pt x="143" y="75"/>
                      <a:pt x="138" y="75"/>
                    </a:cubicBezTo>
                    <a:cubicBezTo>
                      <a:pt x="133" y="76"/>
                      <a:pt x="128" y="78"/>
                      <a:pt x="123" y="80"/>
                    </a:cubicBezTo>
                    <a:cubicBezTo>
                      <a:pt x="116" y="83"/>
                      <a:pt x="108" y="81"/>
                      <a:pt x="103" y="75"/>
                    </a:cubicBezTo>
                    <a:cubicBezTo>
                      <a:pt x="85" y="53"/>
                      <a:pt x="85" y="53"/>
                      <a:pt x="85" y="53"/>
                    </a:cubicBezTo>
                    <a:cubicBezTo>
                      <a:pt x="84" y="52"/>
                      <a:pt x="83" y="52"/>
                      <a:pt x="82" y="52"/>
                    </a:cubicBezTo>
                    <a:cubicBezTo>
                      <a:pt x="81" y="52"/>
                      <a:pt x="81" y="52"/>
                      <a:pt x="80" y="52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1" y="60"/>
                      <a:pt x="71" y="62"/>
                      <a:pt x="72" y="63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5" y="92"/>
                      <a:pt x="96" y="100"/>
                      <a:pt x="92" y="106"/>
                    </a:cubicBezTo>
                    <a:cubicBezTo>
                      <a:pt x="86" y="115"/>
                      <a:pt x="82" y="125"/>
                      <a:pt x="81" y="136"/>
                    </a:cubicBezTo>
                    <a:cubicBezTo>
                      <a:pt x="80" y="143"/>
                      <a:pt x="74" y="149"/>
                      <a:pt x="67" y="150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37" y="155"/>
                      <a:pt x="36" y="156"/>
                      <a:pt x="36" y="157"/>
                    </a:cubicBezTo>
                    <a:cubicBezTo>
                      <a:pt x="36" y="157"/>
                      <a:pt x="35" y="158"/>
                      <a:pt x="36" y="159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8" y="171"/>
                      <a:pt x="39" y="172"/>
                      <a:pt x="40" y="172"/>
                    </a:cubicBezTo>
                    <a:cubicBezTo>
                      <a:pt x="70" y="167"/>
                      <a:pt x="70" y="167"/>
                      <a:pt x="70" y="167"/>
                    </a:cubicBezTo>
                    <a:cubicBezTo>
                      <a:pt x="71" y="166"/>
                      <a:pt x="72" y="166"/>
                      <a:pt x="73" y="166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Freeform 40"/>
              <p:cNvSpPr>
                <a:spLocks noEditPoints="1"/>
              </p:cNvSpPr>
              <p:nvPr/>
            </p:nvSpPr>
            <p:spPr bwMode="auto">
              <a:xfrm>
                <a:off x="3948678" y="1145939"/>
                <a:ext cx="205477" cy="205477"/>
              </a:xfrm>
              <a:custGeom>
                <a:avLst/>
                <a:gdLst>
                  <a:gd name="T0" fmla="*/ 54 w 108"/>
                  <a:gd name="T1" fmla="*/ 108 h 108"/>
                  <a:gd name="T2" fmla="*/ 0 w 108"/>
                  <a:gd name="T3" fmla="*/ 54 h 108"/>
                  <a:gd name="T4" fmla="*/ 54 w 108"/>
                  <a:gd name="T5" fmla="*/ 0 h 108"/>
                  <a:gd name="T6" fmla="*/ 108 w 108"/>
                  <a:gd name="T7" fmla="*/ 54 h 108"/>
                  <a:gd name="T8" fmla="*/ 54 w 108"/>
                  <a:gd name="T9" fmla="*/ 108 h 108"/>
                  <a:gd name="T10" fmla="*/ 54 w 108"/>
                  <a:gd name="T11" fmla="*/ 34 h 108"/>
                  <a:gd name="T12" fmla="*/ 34 w 108"/>
                  <a:gd name="T13" fmla="*/ 54 h 108"/>
                  <a:gd name="T14" fmla="*/ 54 w 108"/>
                  <a:gd name="T15" fmla="*/ 74 h 108"/>
                  <a:gd name="T16" fmla="*/ 74 w 108"/>
                  <a:gd name="T17" fmla="*/ 54 h 108"/>
                  <a:gd name="T18" fmla="*/ 54 w 108"/>
                  <a:gd name="T19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108"/>
                    </a:moveTo>
                    <a:cubicBezTo>
                      <a:pt x="24" y="108"/>
                      <a:pt x="0" y="8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cubicBezTo>
                      <a:pt x="108" y="84"/>
                      <a:pt x="84" y="108"/>
                      <a:pt x="54" y="108"/>
                    </a:cubicBezTo>
                    <a:close/>
                    <a:moveTo>
                      <a:pt x="54" y="34"/>
                    </a:moveTo>
                    <a:cubicBezTo>
                      <a:pt x="43" y="34"/>
                      <a:pt x="34" y="43"/>
                      <a:pt x="34" y="54"/>
                    </a:cubicBezTo>
                    <a:cubicBezTo>
                      <a:pt x="34" y="65"/>
                      <a:pt x="43" y="74"/>
                      <a:pt x="54" y="74"/>
                    </a:cubicBezTo>
                    <a:cubicBezTo>
                      <a:pt x="65" y="74"/>
                      <a:pt x="74" y="65"/>
                      <a:pt x="74" y="54"/>
                    </a:cubicBezTo>
                    <a:cubicBezTo>
                      <a:pt x="74" y="43"/>
                      <a:pt x="65" y="34"/>
                      <a:pt x="54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Freeform 41"/>
              <p:cNvSpPr>
                <a:spLocks noEditPoints="1"/>
              </p:cNvSpPr>
              <p:nvPr/>
            </p:nvSpPr>
            <p:spPr bwMode="auto">
              <a:xfrm>
                <a:off x="1753409" y="2773816"/>
                <a:ext cx="206283" cy="205477"/>
              </a:xfrm>
              <a:custGeom>
                <a:avLst/>
                <a:gdLst>
                  <a:gd name="T0" fmla="*/ 54 w 108"/>
                  <a:gd name="T1" fmla="*/ 108 h 108"/>
                  <a:gd name="T2" fmla="*/ 0 w 108"/>
                  <a:gd name="T3" fmla="*/ 54 h 108"/>
                  <a:gd name="T4" fmla="*/ 54 w 108"/>
                  <a:gd name="T5" fmla="*/ 0 h 108"/>
                  <a:gd name="T6" fmla="*/ 108 w 108"/>
                  <a:gd name="T7" fmla="*/ 54 h 108"/>
                  <a:gd name="T8" fmla="*/ 54 w 108"/>
                  <a:gd name="T9" fmla="*/ 108 h 108"/>
                  <a:gd name="T10" fmla="*/ 54 w 108"/>
                  <a:gd name="T11" fmla="*/ 34 h 108"/>
                  <a:gd name="T12" fmla="*/ 34 w 108"/>
                  <a:gd name="T13" fmla="*/ 54 h 108"/>
                  <a:gd name="T14" fmla="*/ 54 w 108"/>
                  <a:gd name="T15" fmla="*/ 74 h 108"/>
                  <a:gd name="T16" fmla="*/ 74 w 108"/>
                  <a:gd name="T17" fmla="*/ 54 h 108"/>
                  <a:gd name="T18" fmla="*/ 54 w 108"/>
                  <a:gd name="T19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108"/>
                    </a:moveTo>
                    <a:cubicBezTo>
                      <a:pt x="24" y="108"/>
                      <a:pt x="0" y="8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cubicBezTo>
                      <a:pt x="108" y="84"/>
                      <a:pt x="84" y="108"/>
                      <a:pt x="54" y="108"/>
                    </a:cubicBezTo>
                    <a:close/>
                    <a:moveTo>
                      <a:pt x="54" y="34"/>
                    </a:moveTo>
                    <a:cubicBezTo>
                      <a:pt x="43" y="34"/>
                      <a:pt x="34" y="43"/>
                      <a:pt x="34" y="54"/>
                    </a:cubicBezTo>
                    <a:cubicBezTo>
                      <a:pt x="34" y="65"/>
                      <a:pt x="43" y="74"/>
                      <a:pt x="54" y="74"/>
                    </a:cubicBezTo>
                    <a:cubicBezTo>
                      <a:pt x="65" y="74"/>
                      <a:pt x="74" y="65"/>
                      <a:pt x="74" y="54"/>
                    </a:cubicBezTo>
                    <a:cubicBezTo>
                      <a:pt x="74" y="43"/>
                      <a:pt x="65" y="34"/>
                      <a:pt x="54" y="34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 bwMode="auto">
            <a:xfrm>
              <a:off x="0" y="0"/>
              <a:ext cx="6865154" cy="5024967"/>
            </a:xfrm>
            <a:custGeom>
              <a:avLst/>
              <a:gdLst>
                <a:gd name="connsiteX0" fmla="*/ 0 w 6865154"/>
                <a:gd name="connsiteY0" fmla="*/ 0 h 5056050"/>
                <a:gd name="connsiteX1" fmla="*/ 6865154 w 6865154"/>
                <a:gd name="connsiteY1" fmla="*/ 0 h 5056050"/>
                <a:gd name="connsiteX2" fmla="*/ 6865154 w 6865154"/>
                <a:gd name="connsiteY2" fmla="*/ 5056050 h 5056050"/>
                <a:gd name="connsiteX3" fmla="*/ 0 w 6865154"/>
                <a:gd name="connsiteY3" fmla="*/ 5056050 h 5056050"/>
                <a:gd name="connsiteX4" fmla="*/ 0 w 6865154"/>
                <a:gd name="connsiteY4" fmla="*/ 0 h 5056050"/>
                <a:gd name="connsiteX0" fmla="*/ 0 w 6865154"/>
                <a:gd name="connsiteY0" fmla="*/ 5056050 h 5056050"/>
                <a:gd name="connsiteX1" fmla="*/ 6865154 w 6865154"/>
                <a:gd name="connsiteY1" fmla="*/ 0 h 5056050"/>
                <a:gd name="connsiteX2" fmla="*/ 6865154 w 6865154"/>
                <a:gd name="connsiteY2" fmla="*/ 5056050 h 5056050"/>
                <a:gd name="connsiteX3" fmla="*/ 0 w 6865154"/>
                <a:gd name="connsiteY3" fmla="*/ 5056050 h 505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5154" h="5056050">
                  <a:moveTo>
                    <a:pt x="0" y="5056050"/>
                  </a:moveTo>
                  <a:lnTo>
                    <a:pt x="6865154" y="0"/>
                  </a:lnTo>
                  <a:lnTo>
                    <a:pt x="6865154" y="5056050"/>
                  </a:lnTo>
                  <a:lnTo>
                    <a:pt x="0" y="50560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C7A86F2-4D6B-4E0B-88A0-EC3B672675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97" y="821799"/>
            <a:ext cx="2432719" cy="665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B47DC8-3481-4432-85B3-DA2CADF446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95" y="5783084"/>
            <a:ext cx="718693" cy="27234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723D954-D647-4868-B742-551A0E7B7DD7}"/>
              </a:ext>
            </a:extLst>
          </p:cNvPr>
          <p:cNvGrpSpPr/>
          <p:nvPr/>
        </p:nvGrpSpPr>
        <p:grpSpPr>
          <a:xfrm>
            <a:off x="3381594" y="2467983"/>
            <a:ext cx="5627694" cy="1869421"/>
            <a:chOff x="3381594" y="2467983"/>
            <a:chExt cx="5627694" cy="1869421"/>
          </a:xfrm>
        </p:grpSpPr>
        <p:sp>
          <p:nvSpPr>
            <p:cNvPr id="61" name="Rectangle 4"/>
            <p:cNvSpPr>
              <a:spLocks noChangeArrowheads="1"/>
            </p:cNvSpPr>
            <p:nvPr/>
          </p:nvSpPr>
          <p:spPr bwMode="black">
            <a:xfrm>
              <a:off x="8249815" y="4143505"/>
              <a:ext cx="715902" cy="1938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400" b="1" spc="-7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2025. 10 </a:t>
              </a:r>
              <a:endParaRPr lang="ko-KR" altLang="en-US" sz="1400" b="1" spc="-7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7AEDBD07-E04F-4A0B-84ED-91E542D835F3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3381594" y="2467983"/>
              <a:ext cx="5627694" cy="3323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2400" b="1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POSCO International CRM Innovation TF</a:t>
              </a:r>
              <a:endParaRPr lang="ko-KR" altLang="en-US" sz="2400" b="1" spc="-7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B78443A4-87A2-4397-B1D5-F924D6A87B6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361717" y="3005256"/>
              <a:ext cx="3604000" cy="276999"/>
            </a:xfrm>
            <a:prstGeom prst="rect">
              <a:avLst/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0A66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2000" b="1" spc="-70">
                  <a:solidFill>
                    <a:srgbClr val="05507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</a:t>
              </a:r>
              <a:r>
                <a:rPr lang="en-US" altLang="ko-KR" sz="2000" b="1" spc="-70">
                  <a:solidFill>
                    <a:srgbClr val="05507D"/>
                  </a:solidFill>
                  <a:latin typeface="맑은 고딕" panose="020B0503020000020004" pitchFamily="50" charset="-127"/>
                </a:rPr>
                <a:t>ser</a:t>
              </a:r>
              <a:r>
                <a:rPr lang="ko-KR" altLang="en-US" sz="2000" b="1" spc="-70">
                  <a:solidFill>
                    <a:srgbClr val="05507D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2000" b="1" spc="-70" err="1">
                  <a:solidFill>
                    <a:srgbClr val="05507D"/>
                  </a:solidFill>
                  <a:latin typeface="맑은 고딕" panose="020B0503020000020004" pitchFamily="50" charset="-127"/>
                </a:rPr>
                <a:t>Manual_</a:t>
              </a:r>
              <a:r>
                <a:rPr lang="en-US" altLang="ko-KR" sz="2000" b="1" spc="-70">
                  <a:solidFill>
                    <a:srgbClr val="05507D"/>
                  </a:solidFill>
                  <a:latin typeface="맑은 고딕" panose="020B0503020000020004" pitchFamily="50" charset="-127"/>
                </a:rPr>
                <a:t>Common&amp;Master</a:t>
              </a:r>
              <a:endParaRPr lang="ko-KR" altLang="en-US" sz="2000" b="1" spc="-70">
                <a:solidFill>
                  <a:srgbClr val="0550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26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F5E39-0893-4E12-2CE7-110B0390D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3698B-E104-C1AC-5BC8-6712C567B8B1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News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46E96C-52BC-2757-8FB7-75799ACBC944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5E082-094A-1AAA-7E5E-537FEA4B5FF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4" y="1910325"/>
            <a:ext cx="6293610" cy="4514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CCA839-4D86-9C24-36C2-B43062378A08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Type (* Required)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Category: Market News, News Clipping, Global Information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Title (* Required)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Title (English)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Content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Content (English)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Cancel, Save &amp; New, Save</a:t>
            </a:r>
          </a:p>
        </p:txBody>
      </p:sp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679928FF-CA2A-3541-CC50-1FF57219CCF3}"/>
              </a:ext>
            </a:extLst>
          </p:cNvPr>
          <p:cNvSpPr/>
          <p:nvPr/>
        </p:nvSpPr>
        <p:spPr bwMode="gray">
          <a:xfrm>
            <a:off x="2618667" y="2882537"/>
            <a:ext cx="2824189" cy="33092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2C63196-4EA0-9AE5-A56B-AFB77458302C}"/>
              </a:ext>
            </a:extLst>
          </p:cNvPr>
          <p:cNvSpPr/>
          <p:nvPr/>
        </p:nvSpPr>
        <p:spPr bwMode="auto">
          <a:xfrm>
            <a:off x="2379689" y="2816886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C881DA-A94B-0B47-07B6-3E601FEBBFC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News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News Registration (2/2)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News &gt; All &gt; New 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9E4482FA-BBDD-1664-3808-3A4F6C377167}"/>
              </a:ext>
            </a:extLst>
          </p:cNvPr>
          <p:cNvSpPr/>
          <p:nvPr/>
        </p:nvSpPr>
        <p:spPr bwMode="gray">
          <a:xfrm>
            <a:off x="2618667" y="3218764"/>
            <a:ext cx="2824189" cy="1863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34701B-BAF9-6CC0-33A0-9E8447D11E51}"/>
              </a:ext>
            </a:extLst>
          </p:cNvPr>
          <p:cNvSpPr/>
          <p:nvPr/>
        </p:nvSpPr>
        <p:spPr bwMode="auto">
          <a:xfrm>
            <a:off x="2379689" y="3095665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3C3CBECE-0C8C-CE4F-791D-682695E545E6}"/>
              </a:ext>
            </a:extLst>
          </p:cNvPr>
          <p:cNvSpPr/>
          <p:nvPr/>
        </p:nvSpPr>
        <p:spPr bwMode="gray">
          <a:xfrm>
            <a:off x="2618667" y="3451401"/>
            <a:ext cx="2824189" cy="1863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79C115-90F8-9A21-FED9-4A0B773CF7A7}"/>
              </a:ext>
            </a:extLst>
          </p:cNvPr>
          <p:cNvSpPr/>
          <p:nvPr/>
        </p:nvSpPr>
        <p:spPr bwMode="auto">
          <a:xfrm>
            <a:off x="2379689" y="3374444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36FFFD7F-99CF-7AF6-E574-9312A9B14E3E}"/>
              </a:ext>
            </a:extLst>
          </p:cNvPr>
          <p:cNvSpPr/>
          <p:nvPr/>
        </p:nvSpPr>
        <p:spPr bwMode="gray">
          <a:xfrm>
            <a:off x="2618667" y="3684038"/>
            <a:ext cx="2824189" cy="83571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7C1E09-52C0-1212-953A-8DC28391A94F}"/>
              </a:ext>
            </a:extLst>
          </p:cNvPr>
          <p:cNvSpPr/>
          <p:nvPr/>
        </p:nvSpPr>
        <p:spPr bwMode="auto">
          <a:xfrm>
            <a:off x="2379689" y="3653223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28AEFFC1-C437-0FC7-6B6F-9218889CD9E3}"/>
              </a:ext>
            </a:extLst>
          </p:cNvPr>
          <p:cNvSpPr/>
          <p:nvPr/>
        </p:nvSpPr>
        <p:spPr bwMode="gray">
          <a:xfrm>
            <a:off x="2618667" y="4529863"/>
            <a:ext cx="2824189" cy="83571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FE5AC6A-DC24-8C84-D98D-B56563C6A5BD}"/>
              </a:ext>
            </a:extLst>
          </p:cNvPr>
          <p:cNvSpPr/>
          <p:nvPr/>
        </p:nvSpPr>
        <p:spPr bwMode="auto">
          <a:xfrm>
            <a:off x="2379689" y="4464212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화살표: 오각형 66">
            <a:extLst>
              <a:ext uri="{FF2B5EF4-FFF2-40B4-BE49-F238E27FC236}">
                <a16:creationId xmlns:a16="http://schemas.microsoft.com/office/drawing/2014/main" id="{122ECDDF-996A-1496-2E03-0F709990A6D7}"/>
              </a:ext>
            </a:extLst>
          </p:cNvPr>
          <p:cNvSpPr/>
          <p:nvPr/>
        </p:nvSpPr>
        <p:spPr bwMode="gray">
          <a:xfrm>
            <a:off x="4070113" y="5781966"/>
            <a:ext cx="1372743" cy="2446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51A4DE5-BFBF-6DED-9234-FDC146515C3A}"/>
              </a:ext>
            </a:extLst>
          </p:cNvPr>
          <p:cNvSpPr/>
          <p:nvPr/>
        </p:nvSpPr>
        <p:spPr bwMode="auto">
          <a:xfrm>
            <a:off x="3831135" y="5733652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0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95791-8B0B-E031-8B97-D633DD82C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9FDF6-3BCF-2C80-172B-969AB926A4B9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News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C81D93-72E5-54F1-11B3-B766F8CF3531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EEA28-CB30-0D24-BD40-E216CFFD1ED9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4" y="1917121"/>
            <a:ext cx="6293609" cy="4514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D2F6EE-5A77-9AE1-5557-DBBB73B3F504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item menu in news list &gt; [Edit]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Users can only edit or delete their own news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D1F10214-4FD3-09E4-1D4E-3F0DF77F77F4}"/>
              </a:ext>
            </a:extLst>
          </p:cNvPr>
          <p:cNvSpPr/>
          <p:nvPr/>
        </p:nvSpPr>
        <p:spPr bwMode="gray">
          <a:xfrm>
            <a:off x="5842861" y="3331985"/>
            <a:ext cx="540521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0F95B53-19B0-6F54-D6F3-D39951E7DA2A}"/>
              </a:ext>
            </a:extLst>
          </p:cNvPr>
          <p:cNvSpPr/>
          <p:nvPr/>
        </p:nvSpPr>
        <p:spPr bwMode="auto">
          <a:xfrm>
            <a:off x="5621729" y="3151407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24B13B8-C0CE-BC5C-3089-88FFA61A4855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News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1.2 News Modification (1/2)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News &gt; All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524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7E34E-1883-53DF-A29B-EDF7E6032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CB85A-B464-C400-76C4-97C2074A199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News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E3864F-B08A-452D-7E81-3177E01931E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2641B-2296-FD2B-9502-416EC152BE2A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4" y="1915495"/>
            <a:ext cx="6293610" cy="4514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02E7F7-B799-A6CA-981E-E20D16F83328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Type (* Required)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Category: Market News, News Clipping, Global Information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Title (* Required)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Title (English)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Content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Content (English)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Cancel, Save &amp; New, Save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8EE504A-A3AA-FF1B-B805-8CD81ECCCAC7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News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1.2 News Modification (2/2)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News &gt; All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A9F5AB3D-4ABD-237F-32A6-5628A05D7F75}"/>
              </a:ext>
            </a:extLst>
          </p:cNvPr>
          <p:cNvSpPr/>
          <p:nvPr/>
        </p:nvSpPr>
        <p:spPr bwMode="gray">
          <a:xfrm>
            <a:off x="2618667" y="2920299"/>
            <a:ext cx="2824189" cy="22056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50AF2FD-0B14-07CC-9C7F-02659F1C3564}"/>
              </a:ext>
            </a:extLst>
          </p:cNvPr>
          <p:cNvSpPr/>
          <p:nvPr/>
        </p:nvSpPr>
        <p:spPr bwMode="auto">
          <a:xfrm>
            <a:off x="2379689" y="2816886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3" name="화살표: 오각형 66">
            <a:extLst>
              <a:ext uri="{FF2B5EF4-FFF2-40B4-BE49-F238E27FC236}">
                <a16:creationId xmlns:a16="http://schemas.microsoft.com/office/drawing/2014/main" id="{302D97C7-A7C8-E54A-DF55-63B114072403}"/>
              </a:ext>
            </a:extLst>
          </p:cNvPr>
          <p:cNvSpPr/>
          <p:nvPr/>
        </p:nvSpPr>
        <p:spPr bwMode="gray">
          <a:xfrm>
            <a:off x="2618667" y="3157801"/>
            <a:ext cx="2824189" cy="1863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6D67875-BE50-5ED4-53E2-7784133E3384}"/>
              </a:ext>
            </a:extLst>
          </p:cNvPr>
          <p:cNvSpPr/>
          <p:nvPr/>
        </p:nvSpPr>
        <p:spPr bwMode="auto">
          <a:xfrm>
            <a:off x="2379689" y="3095665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5" name="화살표: 오각형 66">
            <a:extLst>
              <a:ext uri="{FF2B5EF4-FFF2-40B4-BE49-F238E27FC236}">
                <a16:creationId xmlns:a16="http://schemas.microsoft.com/office/drawing/2014/main" id="{AEE32E95-E258-AA64-4B9F-4DE88568714C}"/>
              </a:ext>
            </a:extLst>
          </p:cNvPr>
          <p:cNvSpPr/>
          <p:nvPr/>
        </p:nvSpPr>
        <p:spPr bwMode="gray">
          <a:xfrm>
            <a:off x="2618667" y="3373020"/>
            <a:ext cx="2824189" cy="18634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7CF01DA-2CD1-B319-D6B0-B60836875502}"/>
              </a:ext>
            </a:extLst>
          </p:cNvPr>
          <p:cNvSpPr/>
          <p:nvPr/>
        </p:nvSpPr>
        <p:spPr bwMode="auto">
          <a:xfrm>
            <a:off x="2379689" y="3374444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7" name="화살표: 오각형 66">
            <a:extLst>
              <a:ext uri="{FF2B5EF4-FFF2-40B4-BE49-F238E27FC236}">
                <a16:creationId xmlns:a16="http://schemas.microsoft.com/office/drawing/2014/main" id="{E2E4AB73-37A6-80B4-7BB9-481DBB89C9E6}"/>
              </a:ext>
            </a:extLst>
          </p:cNvPr>
          <p:cNvSpPr/>
          <p:nvPr/>
        </p:nvSpPr>
        <p:spPr bwMode="gray">
          <a:xfrm>
            <a:off x="2618667" y="3588239"/>
            <a:ext cx="2824189" cy="83571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42FC734-182E-15A8-188D-A8E405D8E591}"/>
              </a:ext>
            </a:extLst>
          </p:cNvPr>
          <p:cNvSpPr/>
          <p:nvPr/>
        </p:nvSpPr>
        <p:spPr bwMode="auto">
          <a:xfrm>
            <a:off x="2379689" y="3653223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9" name="화살표: 오각형 66">
            <a:extLst>
              <a:ext uri="{FF2B5EF4-FFF2-40B4-BE49-F238E27FC236}">
                <a16:creationId xmlns:a16="http://schemas.microsoft.com/office/drawing/2014/main" id="{D6AD513A-F40E-FC16-BDF6-6873BE92583B}"/>
              </a:ext>
            </a:extLst>
          </p:cNvPr>
          <p:cNvSpPr/>
          <p:nvPr/>
        </p:nvSpPr>
        <p:spPr bwMode="gray">
          <a:xfrm>
            <a:off x="2618667" y="4460191"/>
            <a:ext cx="2824189" cy="83571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F6C74A7-3B23-EEF7-B83F-BF5AA9AF1E5C}"/>
              </a:ext>
            </a:extLst>
          </p:cNvPr>
          <p:cNvSpPr/>
          <p:nvPr/>
        </p:nvSpPr>
        <p:spPr bwMode="auto">
          <a:xfrm>
            <a:off x="2379689" y="4464212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1" name="화살표: 오각형 66">
            <a:extLst>
              <a:ext uri="{FF2B5EF4-FFF2-40B4-BE49-F238E27FC236}">
                <a16:creationId xmlns:a16="http://schemas.microsoft.com/office/drawing/2014/main" id="{5B54588E-D8DD-1B13-8175-C98CF8EA84FD}"/>
              </a:ext>
            </a:extLst>
          </p:cNvPr>
          <p:cNvSpPr/>
          <p:nvPr/>
        </p:nvSpPr>
        <p:spPr bwMode="gray">
          <a:xfrm>
            <a:off x="4070113" y="5781966"/>
            <a:ext cx="1372743" cy="2446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48B83DF-2230-ABF8-8756-7DDC5DC83E64}"/>
              </a:ext>
            </a:extLst>
          </p:cNvPr>
          <p:cNvSpPr/>
          <p:nvPr/>
        </p:nvSpPr>
        <p:spPr bwMode="auto">
          <a:xfrm>
            <a:off x="3831135" y="5733652"/>
            <a:ext cx="26178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41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D31C-5A26-98C2-4083-C3F61BEE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EE640-484E-BC7B-3A01-4760D6D52BA6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News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5E13769-3140-B729-8E29-FDDACB2F0A4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News Inquiry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2.1 Dashboard View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E5AD96-C444-59B1-5FBB-70CD1AAA93D6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1819D7-B785-581E-56B6-D18A4DFD047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[Home] menu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Check news on the dashboard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 err="1">
                <a:solidFill>
                  <a:schemeClr val="tx1"/>
                </a:solidFill>
                <a:cs typeface="Arial" panose="020B0604020202020204" pitchFamily="34" charset="0"/>
              </a:rPr>
              <a:t>Dashboard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news visibility scope: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Domestic employees: Within the same division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Overseas employees: All scope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4985AB7-8491-9617-1526-06CA1268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1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4F5F07DF-86F1-7116-A86A-98F13E92C2A4}"/>
              </a:ext>
            </a:extLst>
          </p:cNvPr>
          <p:cNvSpPr/>
          <p:nvPr/>
        </p:nvSpPr>
        <p:spPr bwMode="gray">
          <a:xfrm>
            <a:off x="2281142" y="2534064"/>
            <a:ext cx="2021341" cy="133308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D85BEC-ABDE-AE6F-B516-1D3D9E0C6A76}"/>
              </a:ext>
            </a:extLst>
          </p:cNvPr>
          <p:cNvSpPr/>
          <p:nvPr/>
        </p:nvSpPr>
        <p:spPr bwMode="auto">
          <a:xfrm>
            <a:off x="2113575" y="24188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807C070E-D237-9968-5B8B-57CC7843E485}"/>
              </a:ext>
            </a:extLst>
          </p:cNvPr>
          <p:cNvSpPr/>
          <p:nvPr/>
        </p:nvSpPr>
        <p:spPr bwMode="gray">
          <a:xfrm>
            <a:off x="1103865" y="2298389"/>
            <a:ext cx="278060" cy="2971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10B9EEE-F02C-C52F-688E-8E66CC25804C}"/>
              </a:ext>
            </a:extLst>
          </p:cNvPr>
          <p:cNvSpPr/>
          <p:nvPr/>
        </p:nvSpPr>
        <p:spPr bwMode="auto">
          <a:xfrm>
            <a:off x="945823" y="208791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52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4DAE6-1D14-8390-C782-0B847E275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62F3F55-0F1C-8AF0-E8E1-E61E30E4C624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02EF5-A31F-6368-BAFC-282A17BF9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887" y="1915928"/>
            <a:ext cx="6296936" cy="4516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210586-EDD8-6C25-EA25-59749C87E31F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[News] menu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View news list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 err="1">
                <a:solidFill>
                  <a:schemeClr val="tx1"/>
                </a:solidFill>
                <a:cs typeface="Arial" panose="020B0604020202020204" pitchFamily="34" charset="0"/>
              </a:rPr>
              <a:t>List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 news visibility scope: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Domestic employees: All scope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Overseas employees: All scope</a:t>
            </a:r>
            <a:endParaRPr lang="en-US" altLang="ko-KR" sz="12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news number to navigate to detail page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19CE9F1-4CA8-BA2F-4C3A-8A6A8D2EAA7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News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2681364-B8B3-C0DE-41F1-F7C2D31B0FBF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News Inquiry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2.2 List View (1/2)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News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News &gt; All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13" name="화살표: 오각형 66">
            <a:extLst>
              <a:ext uri="{FF2B5EF4-FFF2-40B4-BE49-F238E27FC236}">
                <a16:creationId xmlns:a16="http://schemas.microsoft.com/office/drawing/2014/main" id="{B249FDFD-19D1-C297-494B-773F6A9A00A3}"/>
              </a:ext>
            </a:extLst>
          </p:cNvPr>
          <p:cNvSpPr/>
          <p:nvPr/>
        </p:nvSpPr>
        <p:spPr bwMode="gray">
          <a:xfrm>
            <a:off x="269014" y="3137452"/>
            <a:ext cx="6210163" cy="280179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08C5F0A-1D8B-BB22-3204-C2C8F84C1ECF}"/>
              </a:ext>
            </a:extLst>
          </p:cNvPr>
          <p:cNvSpPr/>
          <p:nvPr/>
        </p:nvSpPr>
        <p:spPr bwMode="auto">
          <a:xfrm>
            <a:off x="67614" y="298878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09E1B8DD-7FAE-3D05-5D0A-D984D77540A7}"/>
              </a:ext>
            </a:extLst>
          </p:cNvPr>
          <p:cNvSpPr/>
          <p:nvPr/>
        </p:nvSpPr>
        <p:spPr bwMode="gray">
          <a:xfrm>
            <a:off x="596447" y="3329424"/>
            <a:ext cx="640169" cy="2286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F0B1D9-1DD3-D975-1729-C84BF21FDDEA}"/>
              </a:ext>
            </a:extLst>
          </p:cNvPr>
          <p:cNvSpPr/>
          <p:nvPr/>
        </p:nvSpPr>
        <p:spPr bwMode="auto">
          <a:xfrm>
            <a:off x="438407" y="31189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화살표: 오각형 66">
            <a:extLst>
              <a:ext uri="{FF2B5EF4-FFF2-40B4-BE49-F238E27FC236}">
                <a16:creationId xmlns:a16="http://schemas.microsoft.com/office/drawing/2014/main" id="{C237501F-348A-8E1C-F45A-E0FE8FCFB59F}"/>
              </a:ext>
            </a:extLst>
          </p:cNvPr>
          <p:cNvSpPr/>
          <p:nvPr/>
        </p:nvSpPr>
        <p:spPr bwMode="gray">
          <a:xfrm>
            <a:off x="5072101" y="2301002"/>
            <a:ext cx="745223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814D4F7-167E-886E-0D4B-CC5998888B39}"/>
              </a:ext>
            </a:extLst>
          </p:cNvPr>
          <p:cNvSpPr/>
          <p:nvPr/>
        </p:nvSpPr>
        <p:spPr bwMode="auto">
          <a:xfrm>
            <a:off x="4900980" y="21161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B1F4-8ABF-C2B6-5300-27390D3FC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1FBAEF-1508-04F2-7081-FFA0A11CBB58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A94F8-4F87-A205-5330-ADCA6CF28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887" y="1915928"/>
            <a:ext cx="6296935" cy="4516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E4BCC5C-7A2C-1D38-2B24-353A3520D2B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News number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Details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3F2044-9692-C1BE-948A-11BD01CAA47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News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034EB65-097C-4564-E341-14CAD9E01557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News Inquiry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2.2 List View (2/2)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News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News &gt; All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2" name="화살표: 오각형 66">
            <a:extLst>
              <a:ext uri="{FF2B5EF4-FFF2-40B4-BE49-F238E27FC236}">
                <a16:creationId xmlns:a16="http://schemas.microsoft.com/office/drawing/2014/main" id="{84E94B40-3CF6-E1FB-B5AD-97D64F92FF2F}"/>
              </a:ext>
            </a:extLst>
          </p:cNvPr>
          <p:cNvSpPr/>
          <p:nvPr/>
        </p:nvSpPr>
        <p:spPr bwMode="gray">
          <a:xfrm>
            <a:off x="276618" y="2914869"/>
            <a:ext cx="4127432" cy="23015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B76F274-E3DA-72EE-0BA4-A36B23422DF3}"/>
              </a:ext>
            </a:extLst>
          </p:cNvPr>
          <p:cNvSpPr/>
          <p:nvPr/>
        </p:nvSpPr>
        <p:spPr bwMode="auto">
          <a:xfrm>
            <a:off x="24618" y="299727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08B05E03-A74D-B57C-2524-85BAFFCA04A3}"/>
              </a:ext>
            </a:extLst>
          </p:cNvPr>
          <p:cNvSpPr/>
          <p:nvPr/>
        </p:nvSpPr>
        <p:spPr bwMode="gray">
          <a:xfrm>
            <a:off x="371900" y="2621881"/>
            <a:ext cx="1091139" cy="25200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BB2F3-5D42-BF55-8BFB-4E79C4CB9E46}"/>
              </a:ext>
            </a:extLst>
          </p:cNvPr>
          <p:cNvSpPr/>
          <p:nvPr/>
        </p:nvSpPr>
        <p:spPr bwMode="auto">
          <a:xfrm>
            <a:off x="135442" y="243702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34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5B753-5C98-339A-A839-732036BA3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77FF4-5E46-9CA3-E369-69DB2D9646D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Change Owner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CC68132-BACD-877C-2A84-1A54B67C7D1B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Record Transfer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Record Transfer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Change Owner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Change Owner &gt; Transfer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0A7434F-0D01-6DC3-EF7C-0710EA21EE6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DEED0-6168-137C-D183-BD52CEDA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1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BDBC61-03CF-3EAF-9886-4B5080A87C6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[Change Owner] menu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Set Owner / Change Owner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 err="1">
                <a:solidFill>
                  <a:schemeClr val="tx1"/>
                </a:solidFill>
                <a:cs typeface="Arial" panose="020B0604020202020204" pitchFamily="34" charset="0"/>
              </a:rPr>
              <a:t>Owner</a:t>
            </a: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: User who will transfer records (Default: Currently logged-in user)</a:t>
            </a:r>
            <a:b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Change Owner: User who will receive records (Search users after clicking text box)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[Search] button after setting Change Owner to retrieve transferable records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records to transfer in each category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[Change] button to transfer selected records</a:t>
            </a:r>
          </a:p>
        </p:txBody>
      </p:sp>
      <p:sp>
        <p:nvSpPr>
          <p:cNvPr id="15" name="화살표: 오각형 66">
            <a:extLst>
              <a:ext uri="{FF2B5EF4-FFF2-40B4-BE49-F238E27FC236}">
                <a16:creationId xmlns:a16="http://schemas.microsoft.com/office/drawing/2014/main" id="{7B14AF38-EB23-F598-0236-EB30935CB7EA}"/>
              </a:ext>
            </a:extLst>
          </p:cNvPr>
          <p:cNvSpPr/>
          <p:nvPr/>
        </p:nvSpPr>
        <p:spPr bwMode="gray">
          <a:xfrm>
            <a:off x="276618" y="3496040"/>
            <a:ext cx="6308326" cy="99381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4FDA545-FB56-B98D-A5A7-173772E3FEE5}"/>
              </a:ext>
            </a:extLst>
          </p:cNvPr>
          <p:cNvSpPr/>
          <p:nvPr/>
        </p:nvSpPr>
        <p:spPr bwMode="auto">
          <a:xfrm>
            <a:off x="24618" y="366402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1AA4B690-4BA9-36BC-3AE2-480F4865A871}"/>
              </a:ext>
            </a:extLst>
          </p:cNvPr>
          <p:cNvSpPr/>
          <p:nvPr/>
        </p:nvSpPr>
        <p:spPr bwMode="gray">
          <a:xfrm>
            <a:off x="5615212" y="2593989"/>
            <a:ext cx="385538" cy="25200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99765F2-95F3-2C35-E0DF-3DD1169F9D5A}"/>
              </a:ext>
            </a:extLst>
          </p:cNvPr>
          <p:cNvSpPr/>
          <p:nvPr/>
        </p:nvSpPr>
        <p:spPr bwMode="auto">
          <a:xfrm>
            <a:off x="5378754" y="259399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3CEC991C-EDE1-ACFB-DB89-C5AF0F99A732}"/>
              </a:ext>
            </a:extLst>
          </p:cNvPr>
          <p:cNvSpPr/>
          <p:nvPr/>
        </p:nvSpPr>
        <p:spPr bwMode="gray">
          <a:xfrm>
            <a:off x="4975531" y="2301002"/>
            <a:ext cx="745223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80FFB8A-0831-833B-A829-0BE4E41951FB}"/>
              </a:ext>
            </a:extLst>
          </p:cNvPr>
          <p:cNvSpPr/>
          <p:nvPr/>
        </p:nvSpPr>
        <p:spPr bwMode="auto">
          <a:xfrm>
            <a:off x="4804410" y="21161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782D7650-52E4-4A16-4DBD-4CDDBAC2BF27}"/>
              </a:ext>
            </a:extLst>
          </p:cNvPr>
          <p:cNvSpPr/>
          <p:nvPr/>
        </p:nvSpPr>
        <p:spPr bwMode="gray">
          <a:xfrm>
            <a:off x="6016310" y="2593989"/>
            <a:ext cx="385538" cy="25200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1CF738-F39E-6E46-436B-D3F42602AA41}"/>
              </a:ext>
            </a:extLst>
          </p:cNvPr>
          <p:cNvSpPr/>
          <p:nvPr/>
        </p:nvSpPr>
        <p:spPr bwMode="auto">
          <a:xfrm>
            <a:off x="6380570" y="260351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190625BA-20A5-B0E2-F494-342C3A177EF7}"/>
              </a:ext>
            </a:extLst>
          </p:cNvPr>
          <p:cNvSpPr/>
          <p:nvPr/>
        </p:nvSpPr>
        <p:spPr bwMode="gray">
          <a:xfrm>
            <a:off x="1646256" y="3045015"/>
            <a:ext cx="3569050" cy="35722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671A20B-2DBA-E248-3A75-D0CC2FAB8D56}"/>
              </a:ext>
            </a:extLst>
          </p:cNvPr>
          <p:cNvSpPr/>
          <p:nvPr/>
        </p:nvSpPr>
        <p:spPr bwMode="auto">
          <a:xfrm>
            <a:off x="1409798" y="297162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9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B1E8-9763-B8BE-CB97-83776D6EB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9C35E-70AA-9ACF-54DA-4052CF06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90962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spc="-70" err="1"/>
              <a:t>Contents_Mobile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C13A26-D31C-09EF-DBFD-9D34B0947EF2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4B797CDB-BA25-C64C-6700-DDAC944FC447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9EEB1F3-39B6-8955-10DA-F22AD4BF5B7E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82E9764-1DCD-FDDD-48A0-5A05C0DC595F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Login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6CC465C-8EE8-5885-258B-B8DA544B3A67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App Login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App Login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6C3009F-72CE-E214-5A76-5251AAED5CFA}"/>
              </a:ext>
            </a:extLst>
          </p:cNvPr>
          <p:cNvGrpSpPr/>
          <p:nvPr/>
        </p:nvGrpSpPr>
        <p:grpSpPr>
          <a:xfrm>
            <a:off x="242888" y="3927120"/>
            <a:ext cx="6120000" cy="872884"/>
            <a:chOff x="242888" y="2992229"/>
            <a:chExt cx="6120000" cy="872884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1A6A4F49-7F72-FE2A-E923-966CF00FFCD6}"/>
                </a:ext>
              </a:extLst>
            </p:cNvPr>
            <p:cNvSpPr/>
            <p:nvPr/>
          </p:nvSpPr>
          <p:spPr bwMode="auto">
            <a:xfrm>
              <a:off x="242889" y="2992229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A30E66E-2D4D-FC57-037B-6E0F299307B1}"/>
                </a:ext>
              </a:extLst>
            </p:cNvPr>
            <p:cNvCxnSpPr/>
            <p:nvPr/>
          </p:nvCxnSpPr>
          <p:spPr bwMode="auto">
            <a:xfrm>
              <a:off x="242888" y="3440190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00B1F6C-760C-0F05-C4FB-F297BC896637}"/>
                </a:ext>
              </a:extLst>
            </p:cNvPr>
            <p:cNvSpPr/>
            <p:nvPr/>
          </p:nvSpPr>
          <p:spPr bwMode="auto">
            <a:xfrm>
              <a:off x="1949173" y="3003748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Menu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B6C64EF-05E4-3FC1-9B93-EEEBD4177937}"/>
                </a:ext>
              </a:extLst>
            </p:cNvPr>
            <p:cNvSpPr/>
            <p:nvPr/>
          </p:nvSpPr>
          <p:spPr bwMode="auto">
            <a:xfrm>
              <a:off x="1765598" y="344019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Menu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Menu Selection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F174682-346A-357C-DEA9-5039612E80A5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실행 단추: 앞으로 또는 다음으로 이동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EBA0A2-C901-DEF5-3625-D1C8332DA85B}"/>
              </a:ext>
            </a:extLst>
          </p:cNvPr>
          <p:cNvSpPr/>
          <p:nvPr/>
        </p:nvSpPr>
        <p:spPr bwMode="auto">
          <a:xfrm>
            <a:off x="1639025" y="449754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8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3FBE1-7E17-DA0A-2548-E605A417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54A15-1971-DA6E-D25B-69259FDC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90962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err="1"/>
              <a:t>Contents_Mobile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6397387-E7C3-F643-100C-4A4036AB2EAE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71F0A88-5C2D-D221-489A-378A93D82244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7CB3C4-B278-A8C3-D4B6-0260DD473739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DC78AFA-8AA7-B778-C362-CE8785DBF91E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Notice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5E30820-58C4-D19A-9B19-BEA01349BF33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Notice Inquiry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List View</a:t>
              </a:r>
            </a:p>
            <a:p>
              <a:pPr marL="800100" lvl="1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BE4BAF-1043-9CC6-19A9-A919357AE302}"/>
              </a:ext>
            </a:extLst>
          </p:cNvPr>
          <p:cNvGrpSpPr/>
          <p:nvPr/>
        </p:nvGrpSpPr>
        <p:grpSpPr>
          <a:xfrm>
            <a:off x="242888" y="3927120"/>
            <a:ext cx="6120000" cy="872884"/>
            <a:chOff x="242888" y="2992229"/>
            <a:chExt cx="6120000" cy="872884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9B8CB914-DD53-3385-4CF4-55A55A080834}"/>
                </a:ext>
              </a:extLst>
            </p:cNvPr>
            <p:cNvSpPr/>
            <p:nvPr/>
          </p:nvSpPr>
          <p:spPr bwMode="auto">
            <a:xfrm>
              <a:off x="242889" y="2992229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B5C5715-6948-CDE7-8A4C-B355AAF301F0}"/>
                </a:ext>
              </a:extLst>
            </p:cNvPr>
            <p:cNvCxnSpPr/>
            <p:nvPr/>
          </p:nvCxnSpPr>
          <p:spPr bwMode="auto">
            <a:xfrm>
              <a:off x="242888" y="3440190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389E47-A60E-9DA4-239A-9F47A483F4FE}"/>
                </a:ext>
              </a:extLst>
            </p:cNvPr>
            <p:cNvSpPr/>
            <p:nvPr/>
          </p:nvSpPr>
          <p:spPr bwMode="auto">
            <a:xfrm>
              <a:off x="1949173" y="3003748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News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9DD7F62-1813-0441-0171-488E326FE646}"/>
                </a:ext>
              </a:extLst>
            </p:cNvPr>
            <p:cNvSpPr/>
            <p:nvPr/>
          </p:nvSpPr>
          <p:spPr bwMode="auto">
            <a:xfrm>
              <a:off x="1765598" y="344019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News Inquiry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List View</a:t>
              </a: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News Management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2.1 News Registration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2.2 News Modification</a:t>
              </a: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DFAA44E-7AE2-24B3-84B3-06D6C6ACF37A}"/>
              </a:ext>
            </a:extLst>
          </p:cNvPr>
          <p:cNvSpPr/>
          <p:nvPr/>
        </p:nvSpPr>
        <p:spPr bwMode="auto">
          <a:xfrm>
            <a:off x="1639025" y="449754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실행 단추: 앞으로 또는 다음으로 이동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76502B8-F505-365B-D306-CC9A84E9B28B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실행 단추: 앞으로 또는 다음으로 이동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4F1320C-D130-71DF-8803-78C85C742D92}"/>
              </a:ext>
            </a:extLst>
          </p:cNvPr>
          <p:cNvSpPr/>
          <p:nvPr/>
        </p:nvSpPr>
        <p:spPr bwMode="auto">
          <a:xfrm>
            <a:off x="1639025" y="520159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2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566D1-6F6C-2F30-9ABC-22EE20CA5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7045E-EFE6-8525-0CA4-D65CC69E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90962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err="1"/>
              <a:t>Contents_Mobile</a:t>
            </a:r>
            <a:endParaRPr lang="en-US" altLang="ko-KR" spc="-7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91DAB7-6DA8-2708-A1BA-7CD6E38B1859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0658662E-403B-53CE-86BA-F80DD98660C7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5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2A06BD-099B-039E-7D84-D54B607A2CC1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052F5BB-C56F-05AB-BC56-66863FCA6CC6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Change Owner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0B246EE-8F0A-23C0-17F4-CD091EA5DC6A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Record Transfer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Record Transfer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8482357-65F0-D35D-A4E7-5440B4CA712D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0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3FBE1-7E17-DA0A-2548-E605A417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54A15-1971-DA6E-D25B-69259FDC4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41814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err="1"/>
              <a:t>Contents</a:t>
            </a:r>
            <a:r>
              <a:rPr lang="en-US"/>
              <a:t>_PC</a:t>
            </a:r>
            <a:endParaRPr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6397387-E7C3-F643-100C-4A4036AB2EAE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71F0A88-5C2D-D221-489A-378A93D82244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7CB3C4-B278-A8C3-D4B6-0260DD473739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DC78AFA-8AA7-B778-C362-CE8785DBF91E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Menu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5E30820-58C4-D19A-9B19-BEA01349BF33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Menu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1.1 Menu Selection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BE4BAF-1043-9CC6-19A9-A919357AE302}"/>
              </a:ext>
            </a:extLst>
          </p:cNvPr>
          <p:cNvGrpSpPr/>
          <p:nvPr/>
        </p:nvGrpSpPr>
        <p:grpSpPr>
          <a:xfrm>
            <a:off x="242888" y="3927120"/>
            <a:ext cx="6120000" cy="872884"/>
            <a:chOff x="242888" y="2992229"/>
            <a:chExt cx="6120000" cy="872884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9B8CB914-DD53-3385-4CF4-55A55A080834}"/>
                </a:ext>
              </a:extLst>
            </p:cNvPr>
            <p:cNvSpPr/>
            <p:nvPr/>
          </p:nvSpPr>
          <p:spPr bwMode="auto">
            <a:xfrm>
              <a:off x="242889" y="2992229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B5C5715-6948-CDE7-8A4C-B355AAF301F0}"/>
                </a:ext>
              </a:extLst>
            </p:cNvPr>
            <p:cNvCxnSpPr/>
            <p:nvPr/>
          </p:nvCxnSpPr>
          <p:spPr bwMode="auto">
            <a:xfrm>
              <a:off x="242888" y="3440190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389E47-A60E-9DA4-239A-9F47A483F4FE}"/>
                </a:ext>
              </a:extLst>
            </p:cNvPr>
            <p:cNvSpPr/>
            <p:nvPr/>
          </p:nvSpPr>
          <p:spPr bwMode="auto">
            <a:xfrm>
              <a:off x="1949173" y="3003748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Notice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9DD7F62-1813-0441-0171-488E326FE646}"/>
                </a:ext>
              </a:extLst>
            </p:cNvPr>
            <p:cNvSpPr/>
            <p:nvPr/>
          </p:nvSpPr>
          <p:spPr bwMode="auto">
            <a:xfrm>
              <a:off x="1765598" y="344019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Notice Inquiry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Popup Notification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1.2 Dashboard View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1.3 List View</a:t>
              </a:r>
            </a:p>
            <a:p>
              <a:pPr marL="800100" lvl="1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4" name="실행 단추: 앞으로 또는 다음으로 이동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4F176E9-AB59-E0C3-8E67-D412695A423B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실행 단추: 앞으로 또는 다음으로 이동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DD65BF7-6B51-B392-98E9-5789F1D5F437}"/>
              </a:ext>
            </a:extLst>
          </p:cNvPr>
          <p:cNvSpPr/>
          <p:nvPr/>
        </p:nvSpPr>
        <p:spPr bwMode="auto">
          <a:xfrm>
            <a:off x="1639025" y="449819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86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F9E1-8E5E-33DD-ADB6-5C99AE5B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6023C-1C7D-E000-F631-2FDB41A454F1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Login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394C701-B52C-B91F-5AD2-0E682ED15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802642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App </a:t>
                      </a:r>
                      <a:r>
                        <a:rPr lang="en-US" altLang="ko-KR" sz="1200" b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latin typeface="+mn-ea"/>
                        </a:rPr>
                        <a:t>Login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App Login</a:t>
                      </a:r>
                      <a:r>
                        <a:rPr lang="en-US" altLang="ko-KR" sz="1200" b="1"/>
                        <a:t>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Menu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06001A8-53D8-CE8F-DC73-CF8562BFEC5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CEB055-36EC-7B09-B880-DF50F2EAFFA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Download 'Salesforce' from Apple App Store/Google Play Store and run</a:t>
            </a:r>
            <a:br>
              <a:rPr lang="en-US" altLang="ko-KR" sz="11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  <a:t>Apple App Store: </a:t>
            </a: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  <a:hlinkClick r:id="rId2"/>
              </a:rPr>
              <a:t>https://apps.apple.com/kr/app/salesforce/id404249815</a:t>
            </a:r>
            <a:b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  <a:t>Google Play Store: </a:t>
            </a:r>
            <a:b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10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https://play.google.com/store/apps/details?id=com.salesforce.chatter&amp;pcampaignid=web_share</a:t>
            </a:r>
            <a:endParaRPr lang="en-US" altLang="ko-KR" sz="11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/>
                </a:solidFill>
                <a:cs typeface="Arial" panose="020B0604020202020204" pitchFamily="34" charset="0"/>
              </a:rPr>
              <a:t>Click [Use Custom Domain] button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/>
                </a:solidFill>
                <a:cs typeface="Arial" panose="020B0604020202020204" pitchFamily="34" charset="0"/>
              </a:rPr>
              <a:t>Enter '</a:t>
            </a:r>
            <a:r>
              <a:rPr lang="en-US" altLang="ko-KR" sz="1100" b="1" err="1">
                <a:solidFill>
                  <a:srgbClr val="1F497D"/>
                </a:solidFill>
                <a:cs typeface="Arial" panose="020B0604020202020204" pitchFamily="34" charset="0"/>
              </a:rPr>
              <a:t>poscointl</a:t>
            </a:r>
            <a:r>
              <a:rPr lang="en-US" altLang="ko-KR" sz="1100" b="1">
                <a:solidFill>
                  <a:srgbClr val="1F497D"/>
                </a:solidFill>
                <a:cs typeface="Arial" panose="020B0604020202020204" pitchFamily="34" charset="0"/>
              </a:rPr>
              <a:t>' in the custom domain input field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/>
                </a:solidFill>
                <a:cs typeface="Arial" panose="020B0604020202020204" pitchFamily="34" charset="0"/>
              </a:rPr>
              <a:t>Verify that the domain at the bottom changes to https://poscointl.my.salesforce.com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1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100" b="1">
                <a:solidFill>
                  <a:srgbClr val="1F497D"/>
                </a:solidFill>
                <a:cs typeface="Arial" panose="020B0604020202020204" pitchFamily="34" charset="0"/>
              </a:rPr>
              <a:t>Click [Continue] button</a:t>
            </a:r>
            <a:endParaRPr lang="ko-KR" altLang="en-US" sz="11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03CD73-BBFA-5517-2CDF-CF0F65EA0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8" y="1910082"/>
            <a:ext cx="2075029" cy="45148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58DA99-D30F-F7BB-A20F-00B9B9E25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6422" y="1912958"/>
            <a:ext cx="2074178" cy="45090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C1289B-A7DC-87E8-C22D-7F2116B408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2"/>
            <a:ext cx="2076824" cy="4512372"/>
          </a:xfrm>
          <a:prstGeom prst="rect">
            <a:avLst/>
          </a:prstGeom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5CD8FC83-E9F2-64FB-1DD7-F1405532BA3E}"/>
              </a:ext>
            </a:extLst>
          </p:cNvPr>
          <p:cNvSpPr/>
          <p:nvPr/>
        </p:nvSpPr>
        <p:spPr bwMode="gray">
          <a:xfrm>
            <a:off x="4503422" y="3534949"/>
            <a:ext cx="1976293" cy="38309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410076B-FFE0-BBE8-D02F-57CB33B7686E}"/>
              </a:ext>
            </a:extLst>
          </p:cNvPr>
          <p:cNvSpPr/>
          <p:nvPr/>
        </p:nvSpPr>
        <p:spPr bwMode="auto">
          <a:xfrm>
            <a:off x="4251423" y="341947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6E45F1BF-4171-4447-32EF-6F570D863DAB}"/>
              </a:ext>
            </a:extLst>
          </p:cNvPr>
          <p:cNvSpPr/>
          <p:nvPr/>
        </p:nvSpPr>
        <p:spPr bwMode="gray">
          <a:xfrm>
            <a:off x="4503423" y="3959027"/>
            <a:ext cx="1000934" cy="13109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68E3CA0-044E-1289-5F19-1E3178AC82A6}"/>
              </a:ext>
            </a:extLst>
          </p:cNvPr>
          <p:cNvSpPr/>
          <p:nvPr/>
        </p:nvSpPr>
        <p:spPr bwMode="auto">
          <a:xfrm>
            <a:off x="4251423" y="384355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5E827CCB-CEF8-3C58-6805-E9819CE0303F}"/>
              </a:ext>
            </a:extLst>
          </p:cNvPr>
          <p:cNvSpPr/>
          <p:nvPr/>
        </p:nvSpPr>
        <p:spPr bwMode="gray">
          <a:xfrm>
            <a:off x="5504357" y="4120579"/>
            <a:ext cx="975358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A7F29E1-EF5A-8847-6863-7657A3CE3223}"/>
              </a:ext>
            </a:extLst>
          </p:cNvPr>
          <p:cNvSpPr/>
          <p:nvPr/>
        </p:nvSpPr>
        <p:spPr bwMode="auto">
          <a:xfrm>
            <a:off x="6469030" y="415797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925F86B2-DF4B-F85E-E720-5E9DAAD35532}"/>
              </a:ext>
            </a:extLst>
          </p:cNvPr>
          <p:cNvSpPr/>
          <p:nvPr/>
        </p:nvSpPr>
        <p:spPr bwMode="gray">
          <a:xfrm>
            <a:off x="952320" y="2863943"/>
            <a:ext cx="435609" cy="27305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6F64458-58F3-3551-F471-642ED4A1DF6A}"/>
              </a:ext>
            </a:extLst>
          </p:cNvPr>
          <p:cNvSpPr/>
          <p:nvPr/>
        </p:nvSpPr>
        <p:spPr bwMode="auto">
          <a:xfrm>
            <a:off x="745292" y="274846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AB1B3AAA-0359-D202-E305-BC98FD65577D}"/>
              </a:ext>
            </a:extLst>
          </p:cNvPr>
          <p:cNvSpPr/>
          <p:nvPr/>
        </p:nvSpPr>
        <p:spPr bwMode="gray">
          <a:xfrm>
            <a:off x="3738797" y="4497977"/>
            <a:ext cx="641614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92D1444-5677-6D5A-1E70-1196DED939F9}"/>
              </a:ext>
            </a:extLst>
          </p:cNvPr>
          <p:cNvSpPr/>
          <p:nvPr/>
        </p:nvSpPr>
        <p:spPr bwMode="auto">
          <a:xfrm>
            <a:off x="3486797" y="438250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219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0B0A-B388-9A5C-7723-15E01CAB1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B1D69-5D57-C4AF-7E9E-EF346F4B14D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Login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9553AAD-32CB-584C-8BB3-02E4022D0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736132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App </a:t>
                      </a:r>
                      <a:r>
                        <a:rPr lang="en-US" altLang="ko-KR" sz="1200" b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latin typeface="+mn-ea"/>
                        </a:rPr>
                        <a:t>Login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en-US" altLang="ko-KR" sz="1200" b="1"/>
                        <a:t>App Login(2/3)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Menu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B2EFCCC-457E-6BB6-B2BF-73CB9A9C2053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0F78E-B171-45B7-B14A-6922EC0C7D4B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[Login with ENTRA ID] button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Entra ID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e.g. EP ID@poscointl.com</a:t>
            </a:r>
            <a:endParaRPr lang="en-US" altLang="ko-KR" sz="1200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[Next] button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Entra PW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e.g. EP PW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[Sign in] button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74654B-881A-9898-4085-004168DE69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8" y="1913263"/>
            <a:ext cx="2075029" cy="45084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6765A0-5081-809D-5AB0-C2670049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6900" y="1913997"/>
            <a:ext cx="2073221" cy="45070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2209B3-D4AB-10E5-B498-ED80CB0529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773" y="1914302"/>
            <a:ext cx="2074072" cy="4506392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9D62C400-00C7-9280-2D1C-0762F2199A09}"/>
              </a:ext>
            </a:extLst>
          </p:cNvPr>
          <p:cNvSpPr/>
          <p:nvPr/>
        </p:nvSpPr>
        <p:spPr bwMode="gray">
          <a:xfrm>
            <a:off x="899250" y="3322050"/>
            <a:ext cx="824494" cy="17751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317049A-8246-C9A5-1BC6-9D8DD202A390}"/>
              </a:ext>
            </a:extLst>
          </p:cNvPr>
          <p:cNvSpPr/>
          <p:nvPr/>
        </p:nvSpPr>
        <p:spPr bwMode="auto">
          <a:xfrm>
            <a:off x="647250" y="320657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2D2A66FF-47D5-F074-84D6-89DCEC015BD4}"/>
              </a:ext>
            </a:extLst>
          </p:cNvPr>
          <p:cNvSpPr/>
          <p:nvPr/>
        </p:nvSpPr>
        <p:spPr bwMode="gray">
          <a:xfrm>
            <a:off x="2460753" y="2853690"/>
            <a:ext cx="1092343" cy="17751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1C7D7F1-24D4-C743-7920-21B463CACC9A}"/>
              </a:ext>
            </a:extLst>
          </p:cNvPr>
          <p:cNvSpPr/>
          <p:nvPr/>
        </p:nvSpPr>
        <p:spPr bwMode="auto">
          <a:xfrm>
            <a:off x="2208754" y="273821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7" name="화살표: 오각형 66">
            <a:extLst>
              <a:ext uri="{FF2B5EF4-FFF2-40B4-BE49-F238E27FC236}">
                <a16:creationId xmlns:a16="http://schemas.microsoft.com/office/drawing/2014/main" id="{78353E93-B08F-9756-D813-6076E029C1DC}"/>
              </a:ext>
            </a:extLst>
          </p:cNvPr>
          <p:cNvSpPr/>
          <p:nvPr/>
        </p:nvSpPr>
        <p:spPr bwMode="gray">
          <a:xfrm>
            <a:off x="3765535" y="3454942"/>
            <a:ext cx="632295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A6F0A-8206-2D0D-C00E-62D9963348BA}"/>
              </a:ext>
            </a:extLst>
          </p:cNvPr>
          <p:cNvSpPr/>
          <p:nvPr/>
        </p:nvSpPr>
        <p:spPr bwMode="auto">
          <a:xfrm>
            <a:off x="3513536" y="333946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" name="화살표: 오각형 66">
            <a:extLst>
              <a:ext uri="{FF2B5EF4-FFF2-40B4-BE49-F238E27FC236}">
                <a16:creationId xmlns:a16="http://schemas.microsoft.com/office/drawing/2014/main" id="{59DCDE77-305B-D863-BCB4-3373AB5FA8F3}"/>
              </a:ext>
            </a:extLst>
          </p:cNvPr>
          <p:cNvSpPr/>
          <p:nvPr/>
        </p:nvSpPr>
        <p:spPr bwMode="gray">
          <a:xfrm>
            <a:off x="4515699" y="3031202"/>
            <a:ext cx="526564" cy="20449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D724797-9BDA-B0B6-0161-1E21B4F194D2}"/>
              </a:ext>
            </a:extLst>
          </p:cNvPr>
          <p:cNvSpPr/>
          <p:nvPr/>
        </p:nvSpPr>
        <p:spPr bwMode="auto">
          <a:xfrm>
            <a:off x="4263699" y="294668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화살표: 오각형 66">
            <a:extLst>
              <a:ext uri="{FF2B5EF4-FFF2-40B4-BE49-F238E27FC236}">
                <a16:creationId xmlns:a16="http://schemas.microsoft.com/office/drawing/2014/main" id="{E5992F30-4EA7-5403-DC5C-61292098F637}"/>
              </a:ext>
            </a:extLst>
          </p:cNvPr>
          <p:cNvSpPr/>
          <p:nvPr/>
        </p:nvSpPr>
        <p:spPr bwMode="gray">
          <a:xfrm>
            <a:off x="5875679" y="3531145"/>
            <a:ext cx="634831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D146005-FCE8-2D11-9599-CBD591168958}"/>
              </a:ext>
            </a:extLst>
          </p:cNvPr>
          <p:cNvSpPr/>
          <p:nvPr/>
        </p:nvSpPr>
        <p:spPr bwMode="auto">
          <a:xfrm>
            <a:off x="5606262" y="347235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98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34F5C-2909-EB1D-E5D4-C43637856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1BABCD-D27F-32F7-F393-DA868FFC23B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EFC4A3-6BD5-DBDB-BEBB-EF5BDD2C77AA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When 'Don't show again' option is selected, this screen will not appear again in the current session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Clicking [Yes] button maintains the session even after closing the browser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Click [Allow] button to allow Salesforce for iOS access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If [Deny] is selected, Salesforce for iOS application cannot be used.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  <a:t>Login completed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1A3E8F-CF78-D77D-BBFA-BACA644A07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73" y="1916250"/>
            <a:ext cx="2072279" cy="45024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54200-2BDC-BD24-8C73-B3B6C602D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6475" y="1914302"/>
            <a:ext cx="2074072" cy="45063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73AC04-6995-4B2D-D75B-1412E28785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773" y="1914302"/>
            <a:ext cx="2074072" cy="4506392"/>
          </a:xfrm>
          <a:prstGeom prst="rect">
            <a:avLst/>
          </a:prstGeom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6361DD8E-700C-9B26-846C-F4E4C246DD86}"/>
              </a:ext>
            </a:extLst>
          </p:cNvPr>
          <p:cNvSpPr/>
          <p:nvPr/>
        </p:nvSpPr>
        <p:spPr bwMode="gray">
          <a:xfrm>
            <a:off x="326051" y="3320595"/>
            <a:ext cx="877284" cy="17751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5254F7D-9F9E-156B-D4A9-C93CAE284F49}"/>
              </a:ext>
            </a:extLst>
          </p:cNvPr>
          <p:cNvSpPr/>
          <p:nvPr/>
        </p:nvSpPr>
        <p:spPr bwMode="auto">
          <a:xfrm>
            <a:off x="119023" y="324319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3616C364-E21C-21D0-DF2E-D0A985BEF7C6}"/>
              </a:ext>
            </a:extLst>
          </p:cNvPr>
          <p:cNvSpPr/>
          <p:nvPr/>
        </p:nvSpPr>
        <p:spPr bwMode="gray">
          <a:xfrm>
            <a:off x="1678197" y="3484673"/>
            <a:ext cx="634831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D05858A-9B9B-5D9C-DEEF-5B4114EDD29A}"/>
              </a:ext>
            </a:extLst>
          </p:cNvPr>
          <p:cNvSpPr/>
          <p:nvPr/>
        </p:nvSpPr>
        <p:spPr bwMode="auto">
          <a:xfrm>
            <a:off x="1471169" y="336919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2D7CAA5B-F180-59A0-B53C-912A9E503574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FF6E53-AFB8-16EC-0129-FBEBD3166227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DE3D3A2-DF39-4C8F-0C35-6DA90ABF3C0E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Login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135EC86-7239-6BA0-4A48-10C9C2B6D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96170"/>
              </p:ext>
            </p:extLst>
          </p:nvPr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App </a:t>
                      </a:r>
                      <a:r>
                        <a:rPr lang="en-US" altLang="ko-KR" sz="1200" b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latin typeface="+mn-ea"/>
                        </a:rPr>
                        <a:t>Login</a:t>
                      </a:r>
                      <a:endParaRPr lang="en-US" altLang="ko-KR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en-US" altLang="ko-KR" sz="1200" b="1"/>
                        <a:t>App Login(3/3)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Menu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463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B746-858A-3017-1BC6-AB22802F7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4E417-0A66-320D-0746-53B71DD7D0F6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Menu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61FD345-C11F-F239-9C9E-406E5B8DC5CC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b="1"/>
                        <a:t>Menu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Menu Selection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Menu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200" b="1"/>
                        <a:t>Menu &gt; App Launcher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70555BC-CE6C-59F9-18CF-CA6B644FB99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1B983-E6DF-47D0-5D03-6EB1A27B7FB7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[Menu] button in the bottom navigation bar to navigate to menu screen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[App Launcher] to access App Launcher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required Apps from [App Launcher]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Steel division users are recommended to use Steel CRM, while other users are recommended to use CRM App.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A5E79D-96D6-DD91-F96C-0045565F10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388"/>
            <a:ext cx="2077676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587F3E07-78EE-93D4-93F7-FFDF25C66486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1731F02-A04B-9FC4-7C62-D062C45F0584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65D96C-0E15-2418-A859-4810330FC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3"/>
            <a:ext cx="2076824" cy="4512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27C95A-C916-57EF-D996-4E2923E098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3"/>
            <a:ext cx="2076824" cy="4512372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6AB66A48-D9B5-7E2A-4BBE-17BE6EC4F638}"/>
              </a:ext>
            </a:extLst>
          </p:cNvPr>
          <p:cNvSpPr/>
          <p:nvPr/>
        </p:nvSpPr>
        <p:spPr bwMode="gray">
          <a:xfrm>
            <a:off x="1997395" y="5992746"/>
            <a:ext cx="267461" cy="34709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122785-EFC9-0E51-594B-37986E43B55A}"/>
              </a:ext>
            </a:extLst>
          </p:cNvPr>
          <p:cNvSpPr/>
          <p:nvPr/>
        </p:nvSpPr>
        <p:spPr bwMode="auto">
          <a:xfrm>
            <a:off x="1790367" y="58772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39F0A1A5-6077-6688-2183-0785E1CC9408}"/>
              </a:ext>
            </a:extLst>
          </p:cNvPr>
          <p:cNvSpPr/>
          <p:nvPr/>
        </p:nvSpPr>
        <p:spPr bwMode="gray">
          <a:xfrm>
            <a:off x="2405798" y="2621969"/>
            <a:ext cx="783228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7FC09BC-0627-5018-957A-DA26DCC48AE5}"/>
              </a:ext>
            </a:extLst>
          </p:cNvPr>
          <p:cNvSpPr/>
          <p:nvPr/>
        </p:nvSpPr>
        <p:spPr bwMode="auto">
          <a:xfrm>
            <a:off x="2198770" y="25064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5AD609CE-B92E-8946-F29B-8961048872CE}"/>
              </a:ext>
            </a:extLst>
          </p:cNvPr>
          <p:cNvSpPr/>
          <p:nvPr/>
        </p:nvSpPr>
        <p:spPr bwMode="gray">
          <a:xfrm>
            <a:off x="4483473" y="2873969"/>
            <a:ext cx="2041747" cy="55503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B5714D7-EDF0-4988-256C-C54AF75A747A}"/>
              </a:ext>
            </a:extLst>
          </p:cNvPr>
          <p:cNvSpPr/>
          <p:nvPr/>
        </p:nvSpPr>
        <p:spPr bwMode="auto">
          <a:xfrm>
            <a:off x="4276446" y="27584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064B5-3B62-CE22-B35E-0338289E2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7CCD-A83F-4F89-F311-33E2F062E12B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Notice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EF0877B-21C0-0D2D-22DA-34660294BDF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Notice Inquiry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en-US" altLang="ko-KR" sz="1200" b="1"/>
                        <a:t>List View(1/3)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Notice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Notice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A6111E-97C4-B49F-8C20-D0507D645385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4C9639-56A0-482E-9497-466178C6A249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[Menu] button in the bottom navigation bar to navigate to menu screen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[All Items] to access all menus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B5419E-5085-50EB-0EA4-5BD773EC1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083"/>
            <a:ext cx="2077676" cy="451483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13261805-2272-D615-F02D-1A5E469A9AE7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BEAFB8D-BEC8-98EE-7A4B-868337A53A5C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B2FE2C-A585-D3FF-C661-D132B2570D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3"/>
            <a:ext cx="2076824" cy="4512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FE7FC1-013B-C3B4-1FB6-0173CA404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3"/>
            <a:ext cx="2076823" cy="4512372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DC8FD057-3752-DD8C-7CCA-6053F5F7C378}"/>
              </a:ext>
            </a:extLst>
          </p:cNvPr>
          <p:cNvSpPr/>
          <p:nvPr/>
        </p:nvSpPr>
        <p:spPr bwMode="gray">
          <a:xfrm>
            <a:off x="1997395" y="5992746"/>
            <a:ext cx="267461" cy="34709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B7FAD33-FEC0-CD10-19B3-57AEDFA9889A}"/>
              </a:ext>
            </a:extLst>
          </p:cNvPr>
          <p:cNvSpPr/>
          <p:nvPr/>
        </p:nvSpPr>
        <p:spPr bwMode="auto">
          <a:xfrm>
            <a:off x="1790367" y="58772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FD01A4DF-E1E7-EF8B-0658-37B836897602}"/>
              </a:ext>
            </a:extLst>
          </p:cNvPr>
          <p:cNvSpPr/>
          <p:nvPr/>
        </p:nvSpPr>
        <p:spPr bwMode="gray">
          <a:xfrm>
            <a:off x="2405798" y="2873969"/>
            <a:ext cx="633493" cy="20285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6E66EC-B300-CF38-3CC9-DB30E65C4CE8}"/>
              </a:ext>
            </a:extLst>
          </p:cNvPr>
          <p:cNvSpPr/>
          <p:nvPr/>
        </p:nvSpPr>
        <p:spPr bwMode="auto">
          <a:xfrm>
            <a:off x="2198770" y="27584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3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B629-91D7-2A36-5B43-6D1D3FE8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1D1A2E8-22E2-4E97-AB1F-55F1817870A2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042992-842A-2A49-869D-DECA635E9954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Search 'Announcement' in the search bar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[Announcement] to navigate to announcement menu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[All Lists]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[All]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09F1EA-775A-9645-6231-21B049CA90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388"/>
            <a:ext cx="2077675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1DDC4D14-7A39-4042-1849-DCA343E4EDFE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3D222F4-0A19-218F-35EF-AAD959A52252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9AB00D-053A-0D8E-9C1A-65F888E8E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3"/>
            <a:ext cx="2076823" cy="4512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FBF198-41B9-EE3A-9149-35CA46A0F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963" y="1911313"/>
            <a:ext cx="2075691" cy="4512372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9B6D8430-6CB4-2779-8895-C6FBCC01CE6C}"/>
              </a:ext>
            </a:extLst>
          </p:cNvPr>
          <p:cNvSpPr/>
          <p:nvPr/>
        </p:nvSpPr>
        <p:spPr bwMode="gray">
          <a:xfrm>
            <a:off x="337277" y="2181886"/>
            <a:ext cx="1761487" cy="20223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C0B9EED-8A25-FA5D-E6F8-7015BEA2F325}"/>
              </a:ext>
            </a:extLst>
          </p:cNvPr>
          <p:cNvSpPr/>
          <p:nvPr/>
        </p:nvSpPr>
        <p:spPr bwMode="auto">
          <a:xfrm>
            <a:off x="96990" y="205588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A00F7765-0A44-89BA-C0EB-2D2A9EF770B2}"/>
              </a:ext>
            </a:extLst>
          </p:cNvPr>
          <p:cNvSpPr/>
          <p:nvPr/>
        </p:nvSpPr>
        <p:spPr bwMode="gray">
          <a:xfrm>
            <a:off x="262255" y="2451509"/>
            <a:ext cx="252001" cy="1436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9A732B-E1B1-0D01-88E3-D0C00815C5A4}"/>
              </a:ext>
            </a:extLst>
          </p:cNvPr>
          <p:cNvSpPr/>
          <p:nvPr/>
        </p:nvSpPr>
        <p:spPr bwMode="auto">
          <a:xfrm>
            <a:off x="21968" y="23255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76B0DAFA-C6BC-E280-A207-E456503269CB}"/>
              </a:ext>
            </a:extLst>
          </p:cNvPr>
          <p:cNvSpPr/>
          <p:nvPr/>
        </p:nvSpPr>
        <p:spPr bwMode="gray">
          <a:xfrm>
            <a:off x="2334022" y="3303000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9406AAB-F04B-5400-4978-F26E76DBF819}"/>
              </a:ext>
            </a:extLst>
          </p:cNvPr>
          <p:cNvSpPr/>
          <p:nvPr/>
        </p:nvSpPr>
        <p:spPr bwMode="auto">
          <a:xfrm>
            <a:off x="2082022" y="32142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FC9751B1-2D61-E9ED-7293-FA94D0BE1B98}"/>
              </a:ext>
            </a:extLst>
          </p:cNvPr>
          <p:cNvSpPr/>
          <p:nvPr/>
        </p:nvSpPr>
        <p:spPr bwMode="gray">
          <a:xfrm>
            <a:off x="4431923" y="2863348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54E2F28-0096-78CC-6392-597C10E7B371}"/>
              </a:ext>
            </a:extLst>
          </p:cNvPr>
          <p:cNvSpPr/>
          <p:nvPr/>
        </p:nvSpPr>
        <p:spPr bwMode="auto">
          <a:xfrm>
            <a:off x="4179923" y="27745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4A5BF60-8BD5-DBA3-D7A8-4370229A54A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Notice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B39A27-6BFA-8AB8-B8CD-7B203F64530C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Notice Inquiry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en-US" altLang="ko-KR" sz="1200" b="1"/>
                        <a:t>List View(2/3)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Notice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Notice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64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AE96C-9EE5-E9F2-D503-8507150F9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34D581-D814-031A-4FF1-F02D62C131F8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7A3DD4-7EDE-DEF7-21D5-EBE4AFE049D3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item from announcement list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[Details] button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View announcement details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E0720D-18D9-E4F1-846A-84F6167B8C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389"/>
            <a:ext cx="2077675" cy="4514221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5F41FB5A-9193-DD2A-37FD-B4360FA06ABA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D371ADA-148E-9797-28A7-B47302EA1FB0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99DBFC-C83E-C45C-6551-1B6A5DA84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4"/>
            <a:ext cx="2076823" cy="4512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D729-8183-5C59-8D04-FC92B1C8C7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4"/>
            <a:ext cx="2076822" cy="4512369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6978E4BB-4121-D3E5-541C-E11B32B97CA5}"/>
              </a:ext>
            </a:extLst>
          </p:cNvPr>
          <p:cNvSpPr/>
          <p:nvPr/>
        </p:nvSpPr>
        <p:spPr bwMode="gray">
          <a:xfrm>
            <a:off x="240287" y="3088630"/>
            <a:ext cx="1841168" cy="49059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E908A37-D611-B16A-4043-BF80C85A2D2B}"/>
              </a:ext>
            </a:extLst>
          </p:cNvPr>
          <p:cNvSpPr/>
          <p:nvPr/>
        </p:nvSpPr>
        <p:spPr bwMode="auto">
          <a:xfrm>
            <a:off x="0" y="296263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C93776A3-57DD-DD69-1DC3-8162CFAEC021}"/>
              </a:ext>
            </a:extLst>
          </p:cNvPr>
          <p:cNvSpPr/>
          <p:nvPr/>
        </p:nvSpPr>
        <p:spPr bwMode="gray">
          <a:xfrm>
            <a:off x="2334022" y="2673471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E402F3-8765-2B6A-44C2-0D63D151BA53}"/>
              </a:ext>
            </a:extLst>
          </p:cNvPr>
          <p:cNvSpPr/>
          <p:nvPr/>
        </p:nvSpPr>
        <p:spPr bwMode="auto">
          <a:xfrm>
            <a:off x="2082022" y="25846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9497BBF5-D849-C1D1-E97E-E3A83DCDF3B1}"/>
              </a:ext>
            </a:extLst>
          </p:cNvPr>
          <p:cNvSpPr/>
          <p:nvPr/>
        </p:nvSpPr>
        <p:spPr bwMode="gray">
          <a:xfrm>
            <a:off x="4431923" y="2394858"/>
            <a:ext cx="2097901" cy="290866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360CDF-D7CD-B910-8DD4-9993343B725E}"/>
              </a:ext>
            </a:extLst>
          </p:cNvPr>
          <p:cNvSpPr/>
          <p:nvPr/>
        </p:nvSpPr>
        <p:spPr bwMode="auto">
          <a:xfrm>
            <a:off x="4179923" y="449309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4B100C0-7508-AF14-FF25-33A717F0926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Notice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7FF4D60-EA67-EDDB-102A-C60B662E4A6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Notice Inquiry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en-US" altLang="ko-KR" sz="1200" b="1"/>
                        <a:t>List View(3/3)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Notice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Notice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150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F844-88EB-B492-F622-2D9667CEC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37E65-2906-0732-F3C8-A019880A44B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7E0FF2-665A-4406-FA41-2BDC3B90D571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[Menu] button in the bottom navigation bar to navigate to menu screen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[All Items] to access all menus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91E126-2142-5DE9-F303-A2631E84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801" y="1910082"/>
            <a:ext cx="2076824" cy="4514835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4FCB7F93-8687-CD38-D7B6-A70EF4271AE8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8B1DE08-1732-CB9F-313F-961956AD04E2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D5DA10-9482-3EFE-74E5-3D9C9CE84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3"/>
            <a:ext cx="2076824" cy="4512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C105F9-DC59-1711-1AD6-D1974D0F08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3"/>
            <a:ext cx="2076823" cy="4512372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4E63449E-0EFD-71B0-DEC0-8CA3EE27B4F7}"/>
              </a:ext>
            </a:extLst>
          </p:cNvPr>
          <p:cNvSpPr/>
          <p:nvPr/>
        </p:nvSpPr>
        <p:spPr bwMode="gray">
          <a:xfrm>
            <a:off x="1997395" y="5992746"/>
            <a:ext cx="267461" cy="34709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1A3D319-5153-B1B7-D793-F9063140410B}"/>
              </a:ext>
            </a:extLst>
          </p:cNvPr>
          <p:cNvSpPr/>
          <p:nvPr/>
        </p:nvSpPr>
        <p:spPr bwMode="auto">
          <a:xfrm>
            <a:off x="1790367" y="58772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오각형 66">
            <a:extLst>
              <a:ext uri="{FF2B5EF4-FFF2-40B4-BE49-F238E27FC236}">
                <a16:creationId xmlns:a16="http://schemas.microsoft.com/office/drawing/2014/main" id="{57A3F744-8815-BAA6-8A19-DA59D441E422}"/>
              </a:ext>
            </a:extLst>
          </p:cNvPr>
          <p:cNvSpPr/>
          <p:nvPr/>
        </p:nvSpPr>
        <p:spPr bwMode="gray">
          <a:xfrm>
            <a:off x="2405798" y="2873969"/>
            <a:ext cx="633493" cy="20285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FD608B-EBD5-498A-D8B6-F481A113BFFA}"/>
              </a:ext>
            </a:extLst>
          </p:cNvPr>
          <p:cNvSpPr/>
          <p:nvPr/>
        </p:nvSpPr>
        <p:spPr bwMode="auto">
          <a:xfrm>
            <a:off x="2198770" y="27584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E5F24EE-5F12-9CAE-3EEA-56E42DFB156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News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EF8383-8F3D-B109-8B27-8D13A438255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News Inquiry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en-US" altLang="ko-KR" sz="1200" b="1"/>
                        <a:t>List View(1/3)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106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3CE9-E1D3-706D-F15A-42FE019A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B08A25-683F-8A11-9015-44F5A0E327AA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6C320E-ACCD-A24D-B057-E8130EF956AF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Search 'News' in the search bar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[News] to navigate to news menu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[All Lists]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[All]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00F7F5-EE11-29A1-C585-BB7872EAC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388"/>
            <a:ext cx="2077675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BFC36FFB-BE10-6463-FC91-CF196A7F820B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4DB0831-62F7-3577-F6D0-A2ACAE57FDE3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030470-580F-DEDA-CA87-19DA64C31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3"/>
            <a:ext cx="2076823" cy="4512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D6BA24-35AD-DB83-9DA9-1738776D0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051" y="1911313"/>
            <a:ext cx="2075514" cy="4512372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438638A4-ED90-646E-904E-A4D865BC24D5}"/>
              </a:ext>
            </a:extLst>
          </p:cNvPr>
          <p:cNvSpPr/>
          <p:nvPr/>
        </p:nvSpPr>
        <p:spPr bwMode="gray">
          <a:xfrm>
            <a:off x="337277" y="2181886"/>
            <a:ext cx="1761487" cy="20223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DAA2AE-2252-945E-3703-0E61538E2F98}"/>
              </a:ext>
            </a:extLst>
          </p:cNvPr>
          <p:cNvSpPr/>
          <p:nvPr/>
        </p:nvSpPr>
        <p:spPr bwMode="auto">
          <a:xfrm>
            <a:off x="96990" y="205588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918C3BC7-38E6-5E44-D196-604FC266C395}"/>
              </a:ext>
            </a:extLst>
          </p:cNvPr>
          <p:cNvSpPr/>
          <p:nvPr/>
        </p:nvSpPr>
        <p:spPr bwMode="gray">
          <a:xfrm>
            <a:off x="262255" y="2451509"/>
            <a:ext cx="252001" cy="1436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4280776-83E2-7FA1-12D3-F756500EA057}"/>
              </a:ext>
            </a:extLst>
          </p:cNvPr>
          <p:cNvSpPr/>
          <p:nvPr/>
        </p:nvSpPr>
        <p:spPr bwMode="auto">
          <a:xfrm>
            <a:off x="21968" y="23255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9C287BD4-803C-8723-D776-4EB5AC53A57E}"/>
              </a:ext>
            </a:extLst>
          </p:cNvPr>
          <p:cNvSpPr/>
          <p:nvPr/>
        </p:nvSpPr>
        <p:spPr bwMode="gray">
          <a:xfrm>
            <a:off x="2334022" y="3303000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D990EB-0215-8017-3E4D-F7F84BC8AB75}"/>
              </a:ext>
            </a:extLst>
          </p:cNvPr>
          <p:cNvSpPr/>
          <p:nvPr/>
        </p:nvSpPr>
        <p:spPr bwMode="auto">
          <a:xfrm>
            <a:off x="2082022" y="32142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C6E59CC7-459A-8068-DAC4-9541E26CB605}"/>
              </a:ext>
            </a:extLst>
          </p:cNvPr>
          <p:cNvSpPr/>
          <p:nvPr/>
        </p:nvSpPr>
        <p:spPr bwMode="gray">
          <a:xfrm>
            <a:off x="4431923" y="2863348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B3D3D0-4480-3871-2716-DC98473889A9}"/>
              </a:ext>
            </a:extLst>
          </p:cNvPr>
          <p:cNvSpPr/>
          <p:nvPr/>
        </p:nvSpPr>
        <p:spPr bwMode="auto">
          <a:xfrm>
            <a:off x="4179923" y="277454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424EF3-0531-488A-3191-31C22BCDE498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News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9BB105-DCC3-7240-B701-CCC7F63D7FEB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News Inquiry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en-US" altLang="ko-KR" sz="1200" b="1"/>
                        <a:t>List View(2/3)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765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AFFDB-F4A8-9DF2-F011-8023BC3E8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6D9F29-EBDE-14AA-91C4-0110F60AC4D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871C6-ADE6-BBB5-3ABF-946CD99FBD6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item from news list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[Details] button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View news details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448035-7CB9-E8D5-456D-81DFD2C3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029" y="1910388"/>
            <a:ext cx="2076366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742F416F-3EF8-603A-FA3C-A3723DE2E1C5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246E24C-0179-27D6-6909-98ECDB4577B4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899EAD-F060-521B-772B-0E466278D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665" y="1911313"/>
            <a:ext cx="2075691" cy="4512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F1C50B-A3BC-7C8D-CCBF-B9A36209D6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4"/>
            <a:ext cx="2076822" cy="4512369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484E02CA-74B7-C69D-D098-229DAF841946}"/>
              </a:ext>
            </a:extLst>
          </p:cNvPr>
          <p:cNvSpPr/>
          <p:nvPr/>
        </p:nvSpPr>
        <p:spPr bwMode="gray">
          <a:xfrm>
            <a:off x="240287" y="3088630"/>
            <a:ext cx="1841168" cy="55474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A5CA7A3-EE09-393E-4B87-74074CEC56DA}"/>
              </a:ext>
            </a:extLst>
          </p:cNvPr>
          <p:cNvSpPr/>
          <p:nvPr/>
        </p:nvSpPr>
        <p:spPr bwMode="auto">
          <a:xfrm>
            <a:off x="0" y="296263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C3705FBB-2CA6-FA5B-F08C-3ED75C969576}"/>
              </a:ext>
            </a:extLst>
          </p:cNvPr>
          <p:cNvSpPr/>
          <p:nvPr/>
        </p:nvSpPr>
        <p:spPr bwMode="gray">
          <a:xfrm>
            <a:off x="2334022" y="2673471"/>
            <a:ext cx="2097901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7B03E3C-273A-908F-8A25-8454DE58C367}"/>
              </a:ext>
            </a:extLst>
          </p:cNvPr>
          <p:cNvSpPr/>
          <p:nvPr/>
        </p:nvSpPr>
        <p:spPr bwMode="auto">
          <a:xfrm>
            <a:off x="2082022" y="25846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DBEF0E12-CCC0-0947-EF4B-DF3030289671}"/>
              </a:ext>
            </a:extLst>
          </p:cNvPr>
          <p:cNvSpPr/>
          <p:nvPr/>
        </p:nvSpPr>
        <p:spPr bwMode="gray">
          <a:xfrm>
            <a:off x="4431923" y="2394858"/>
            <a:ext cx="2097901" cy="244710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7E80B7E-B3EE-A746-D39F-B3182856EBC0}"/>
              </a:ext>
            </a:extLst>
          </p:cNvPr>
          <p:cNvSpPr/>
          <p:nvPr/>
        </p:nvSpPr>
        <p:spPr bwMode="auto">
          <a:xfrm>
            <a:off x="4179923" y="449309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069B28A-64C4-52DF-AAB4-C1705B51D01F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News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042945E-C118-88C6-B3E5-DA496F91DA8A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News Inquiry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en-US" altLang="ko-KR" sz="1200" b="1"/>
                        <a:t>List View(3/3)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97F7D-F694-C1DD-66CE-88F58517A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485E1-71B4-F9E3-6FD3-AFC280D65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04118"/>
            <a:ext cx="1418145" cy="307777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altLang="ko-KR" err="1"/>
              <a:t>Contents_PC</a:t>
            </a:r>
            <a:endParaRPr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4A1D04-D89B-F94A-F6AC-A341141A7641}"/>
              </a:ext>
            </a:extLst>
          </p:cNvPr>
          <p:cNvGrpSpPr/>
          <p:nvPr/>
        </p:nvGrpSpPr>
        <p:grpSpPr>
          <a:xfrm>
            <a:off x="242888" y="1085329"/>
            <a:ext cx="6120000" cy="873541"/>
            <a:chOff x="242888" y="1360202"/>
            <a:chExt cx="6120000" cy="873541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90DFDD88-905B-DF4C-80E9-125F001E5017}"/>
                </a:ext>
              </a:extLst>
            </p:cNvPr>
            <p:cNvSpPr/>
            <p:nvPr/>
          </p:nvSpPr>
          <p:spPr bwMode="auto">
            <a:xfrm>
              <a:off x="242889" y="1360202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4FE57F4-8CDA-BB72-EE0F-B9934B8419BE}"/>
                </a:ext>
              </a:extLst>
            </p:cNvPr>
            <p:cNvCxnSpPr/>
            <p:nvPr/>
          </p:nvCxnSpPr>
          <p:spPr bwMode="auto">
            <a:xfrm>
              <a:off x="242888" y="1808163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A7B534E-F2C2-C7DF-F93A-9B499BE3001B}"/>
                </a:ext>
              </a:extLst>
            </p:cNvPr>
            <p:cNvSpPr/>
            <p:nvPr/>
          </p:nvSpPr>
          <p:spPr bwMode="auto">
            <a:xfrm>
              <a:off x="1949173" y="1371721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News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BDEE62D-F4A5-8A4C-6487-481CB60E43A1}"/>
                </a:ext>
              </a:extLst>
            </p:cNvPr>
            <p:cNvSpPr/>
            <p:nvPr/>
          </p:nvSpPr>
          <p:spPr bwMode="auto">
            <a:xfrm>
              <a:off x="1765598" y="180882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News Management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News Registration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1.2 News Modification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News Inquiry</a:t>
              </a:r>
              <a:b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2.1 Dashboard View</a:t>
              </a:r>
              <a:b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2.2 List View</a:t>
              </a:r>
              <a:endPara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AA1362-0B0A-2262-12D6-0B83E239B137}"/>
              </a:ext>
            </a:extLst>
          </p:cNvPr>
          <p:cNvGrpSpPr/>
          <p:nvPr/>
        </p:nvGrpSpPr>
        <p:grpSpPr>
          <a:xfrm>
            <a:off x="242888" y="3927120"/>
            <a:ext cx="6120000" cy="872884"/>
            <a:chOff x="242888" y="2992229"/>
            <a:chExt cx="6120000" cy="872884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65FE087E-D86A-C153-8979-9678E83C4FB2}"/>
                </a:ext>
              </a:extLst>
            </p:cNvPr>
            <p:cNvSpPr/>
            <p:nvPr/>
          </p:nvSpPr>
          <p:spPr bwMode="auto">
            <a:xfrm>
              <a:off x="242889" y="2992229"/>
              <a:ext cx="1721780" cy="447961"/>
            </a:xfrm>
            <a:prstGeom prst="homePlate">
              <a:avLst/>
            </a:prstGeom>
            <a:solidFill>
              <a:srgbClr val="00206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Step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793FBDB-E34E-F7A2-5EAE-5AF403723175}"/>
                </a:ext>
              </a:extLst>
            </p:cNvPr>
            <p:cNvCxnSpPr/>
            <p:nvPr/>
          </p:nvCxnSpPr>
          <p:spPr bwMode="auto">
            <a:xfrm>
              <a:off x="242888" y="3440190"/>
              <a:ext cx="6120000" cy="0"/>
            </a:xfrm>
            <a:prstGeom prst="line">
              <a:avLst/>
            </a:prstGeom>
            <a:solidFill>
              <a:srgbClr val="D8D8DA"/>
            </a:solidFill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EC94E9D-E947-A1EC-9276-05FDC16317F0}"/>
                </a:ext>
              </a:extLst>
            </p:cNvPr>
            <p:cNvSpPr/>
            <p:nvPr/>
          </p:nvSpPr>
          <p:spPr bwMode="auto">
            <a:xfrm>
              <a:off x="1949173" y="3003748"/>
              <a:ext cx="3003827" cy="424923"/>
            </a:xfrm>
            <a:prstGeom prst="roundRect">
              <a:avLst>
                <a:gd name="adj" fmla="val 945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altLang="ko-KR" sz="18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Change Owner</a:t>
              </a:r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0F45DED-16A8-B350-F9D5-0ED284E055D1}"/>
                </a:ext>
              </a:extLst>
            </p:cNvPr>
            <p:cNvSpPr/>
            <p:nvPr/>
          </p:nvSpPr>
          <p:spPr bwMode="auto">
            <a:xfrm>
              <a:off x="1765598" y="3440190"/>
              <a:ext cx="3003827" cy="424923"/>
            </a:xfrm>
            <a:prstGeom prst="roundRect">
              <a:avLst>
                <a:gd name="adj" fmla="val 9452"/>
              </a:avLst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eaLnBrk="1" hangingPunct="1">
                <a:lnSpc>
                  <a:spcPct val="130000"/>
                </a:lnSpc>
                <a:spcAft>
                  <a:spcPts val="800"/>
                </a:spcAft>
                <a:buAutoNum type="arabicPeriod"/>
              </a:pPr>
              <a:r>
                <a:rPr lang="en-US" altLang="ko-KR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Record Transfer</a:t>
              </a:r>
              <a:b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</a:b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+mn-ea"/>
                </a:rPr>
                <a:t>1.1 Record Transfer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</p:grpSp>
      <p:sp>
        <p:nvSpPr>
          <p:cNvPr id="3" name="실행 단추: 앞으로 또는 다음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CA8EC81-DA07-504E-156B-E5CC340F8699}"/>
              </a:ext>
            </a:extLst>
          </p:cNvPr>
          <p:cNvSpPr/>
          <p:nvPr/>
        </p:nvSpPr>
        <p:spPr bwMode="auto">
          <a:xfrm>
            <a:off x="1639025" y="1656408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실행 단추: 앞으로 또는 다음으로 이동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4EE57FF-E1B9-8C07-C6BC-C20E04D69562}"/>
              </a:ext>
            </a:extLst>
          </p:cNvPr>
          <p:cNvSpPr/>
          <p:nvPr/>
        </p:nvSpPr>
        <p:spPr bwMode="auto">
          <a:xfrm>
            <a:off x="1639025" y="2640204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실행 단추: 앞으로 또는 다음으로 이동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8BC9039-1DC8-B29A-3724-B4BD10486011}"/>
              </a:ext>
            </a:extLst>
          </p:cNvPr>
          <p:cNvSpPr/>
          <p:nvPr/>
        </p:nvSpPr>
        <p:spPr bwMode="auto">
          <a:xfrm>
            <a:off x="1639025" y="4497542"/>
            <a:ext cx="180000" cy="180000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37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B8C5-0C65-6B2B-8359-BBCC7E5CD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043A27C-12A0-072B-2C2A-6320C291809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9BB1C8-EECC-52C8-875A-5ED3BC7ADFF2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[New] button from news list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Category, Title, Content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Category: Market News, News Clipping, Global Information</a:t>
            </a: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[Save] button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News registration completed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BD5ABD-D79B-9E99-59E9-EB277D213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15" y="1910388"/>
            <a:ext cx="2077395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559FA018-68EA-1984-B5E4-E7DB41BC951E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9C53A51-F1B3-A05D-1358-072CEFF17468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6DA5E1-2881-19E1-51AF-F54EB5F05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6231" y="1912544"/>
            <a:ext cx="2074558" cy="4509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766A30-B31A-D9E8-B2C4-FE69F14D97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5"/>
            <a:ext cx="2076822" cy="4512367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F8049CD8-C94C-39D2-2315-C2334B72B65B}"/>
              </a:ext>
            </a:extLst>
          </p:cNvPr>
          <p:cNvSpPr/>
          <p:nvPr/>
        </p:nvSpPr>
        <p:spPr bwMode="gray">
          <a:xfrm>
            <a:off x="1830962" y="2394858"/>
            <a:ext cx="340738" cy="32640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84E463E-DC55-CCC7-EB26-D1448CA9DB94}"/>
              </a:ext>
            </a:extLst>
          </p:cNvPr>
          <p:cNvSpPr/>
          <p:nvPr/>
        </p:nvSpPr>
        <p:spPr bwMode="auto">
          <a:xfrm>
            <a:off x="1590675" y="226885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FDB832F8-4039-0D0C-7639-8DB7A54D0C4B}"/>
              </a:ext>
            </a:extLst>
          </p:cNvPr>
          <p:cNvSpPr/>
          <p:nvPr/>
        </p:nvSpPr>
        <p:spPr bwMode="gray">
          <a:xfrm>
            <a:off x="2334022" y="2584672"/>
            <a:ext cx="2097901" cy="371135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B0117C1-9C0B-AD00-D452-850E8DEEDFF9}"/>
              </a:ext>
            </a:extLst>
          </p:cNvPr>
          <p:cNvSpPr/>
          <p:nvPr/>
        </p:nvSpPr>
        <p:spPr bwMode="auto">
          <a:xfrm>
            <a:off x="2082022" y="33813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3C91C881-01B6-1128-642B-55393578FDA3}"/>
              </a:ext>
            </a:extLst>
          </p:cNvPr>
          <p:cNvSpPr/>
          <p:nvPr/>
        </p:nvSpPr>
        <p:spPr bwMode="gray">
          <a:xfrm>
            <a:off x="4431923" y="2721260"/>
            <a:ext cx="2097901" cy="53574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FC5383F-7EF2-7FE3-35A7-2A6347E591CF}"/>
              </a:ext>
            </a:extLst>
          </p:cNvPr>
          <p:cNvSpPr/>
          <p:nvPr/>
        </p:nvSpPr>
        <p:spPr bwMode="auto">
          <a:xfrm>
            <a:off x="6332945" y="32553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69FE090-66D1-217B-BE38-57A9BB421FB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News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6B9583-75D5-5C56-2AFF-3F76A2597001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News Management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2.1 News</a:t>
                      </a:r>
                      <a:r>
                        <a:rPr lang="en-US" altLang="ko-KR" sz="1200" b="1"/>
                        <a:t> Registration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151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A08F3-C3EC-5B9E-E893-7B6D33E6C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A2745CE-F7C8-3D05-824C-0F79319B036E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690687-06E0-C1E8-80AD-A6E5CCBE5F04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your news from news list and click [Edit] button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Users can only edit or delete their own news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Enter Category, Title, Content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Category: Market News, News Clipping, Global Information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[Save] button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News modification completed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6BBD23-E8CF-A38E-3911-5D413DE9BA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941" y="1911620"/>
            <a:ext cx="2076542" cy="4511759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534546D4-9CA7-7085-6856-524B94D6F859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E6EB7B-5CAD-9317-F07F-8A7E55987BD3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26D177-A446-1E3C-572B-2C565EA894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665" y="1912545"/>
            <a:ext cx="2075690" cy="45099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E73657-76D8-D105-9A85-00DDB1BB8A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5"/>
            <a:ext cx="2076821" cy="4512367"/>
          </a:xfrm>
          <a:prstGeom prst="rect">
            <a:avLst/>
          </a:prstGeom>
        </p:spPr>
      </p:pic>
      <p:sp>
        <p:nvSpPr>
          <p:cNvPr id="11" name="화살표: 오각형 66">
            <a:extLst>
              <a:ext uri="{FF2B5EF4-FFF2-40B4-BE49-F238E27FC236}">
                <a16:creationId xmlns:a16="http://schemas.microsoft.com/office/drawing/2014/main" id="{4273146A-BFFC-787B-6C37-1C7F414B8AA8}"/>
              </a:ext>
            </a:extLst>
          </p:cNvPr>
          <p:cNvSpPr/>
          <p:nvPr/>
        </p:nvSpPr>
        <p:spPr bwMode="gray">
          <a:xfrm>
            <a:off x="497623" y="2394858"/>
            <a:ext cx="263713" cy="32640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85A584F7-DDCC-D8E1-1CAD-9687ACBABB20}"/>
              </a:ext>
            </a:extLst>
          </p:cNvPr>
          <p:cNvSpPr/>
          <p:nvPr/>
        </p:nvSpPr>
        <p:spPr bwMode="gray">
          <a:xfrm>
            <a:off x="2334022" y="2584672"/>
            <a:ext cx="2097901" cy="371135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C42172-20FB-595C-AFD6-E1C0777110A8}"/>
              </a:ext>
            </a:extLst>
          </p:cNvPr>
          <p:cNvSpPr/>
          <p:nvPr/>
        </p:nvSpPr>
        <p:spPr bwMode="auto">
          <a:xfrm>
            <a:off x="2082022" y="33813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화살표: 오각형 66">
            <a:extLst>
              <a:ext uri="{FF2B5EF4-FFF2-40B4-BE49-F238E27FC236}">
                <a16:creationId xmlns:a16="http://schemas.microsoft.com/office/drawing/2014/main" id="{F347EF83-1996-FB91-6EBA-F52EEB4AC3D5}"/>
              </a:ext>
            </a:extLst>
          </p:cNvPr>
          <p:cNvSpPr/>
          <p:nvPr/>
        </p:nvSpPr>
        <p:spPr bwMode="gray">
          <a:xfrm>
            <a:off x="4431923" y="2394858"/>
            <a:ext cx="2097901" cy="60959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D75C7C9-3B24-04B9-D215-F2365618749C}"/>
              </a:ext>
            </a:extLst>
          </p:cNvPr>
          <p:cNvSpPr/>
          <p:nvPr/>
        </p:nvSpPr>
        <p:spPr bwMode="auto">
          <a:xfrm>
            <a:off x="6332945" y="300445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3CECDAB-CDDE-8B07-37AB-DFCA44C9650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4. News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79406D3-D140-3371-AFFB-544123C1639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2. News Management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2.2 News Modification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096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79EF-8DE4-F539-2C08-BC859345E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BFFD8-78E2-9EC9-E937-D96B08490661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5. Change Owner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33F54E3-995B-03E2-B971-71AFFD8D510E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Record Transfer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en-US" altLang="ko-KR" sz="1200" b="1"/>
                        <a:t>Record Transfer(1/2)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Change Owner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Change Owner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E87D130-CE81-7B8A-D07E-7D36B5D227D6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[Menu] button in the bottom navigation bar to navigate to menu screen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[All Items] to access all menus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2B2807-FDED-50E2-DB95-E5B45E3106E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2CB822-6103-0775-BE3F-A99F84B3B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801" y="1910082"/>
            <a:ext cx="2076824" cy="4514835"/>
          </a:xfrm>
          <a:prstGeom prst="rect">
            <a:avLst/>
          </a:prstGeom>
        </p:spPr>
      </p:pic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7EF2E2AD-A3A9-0CA9-8358-0490F55D7241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18D179-29D5-1921-7DC7-521F12365BC5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2F0A69-75D7-1A3A-2140-3762EB8C0E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3"/>
            <a:ext cx="2076824" cy="45123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1FA825-3A99-43CF-5229-333A084D09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7" y="1911313"/>
            <a:ext cx="2076823" cy="4512372"/>
          </a:xfrm>
          <a:prstGeom prst="rect">
            <a:avLst/>
          </a:prstGeom>
        </p:spPr>
      </p:pic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9D922471-BA62-38D1-D107-4DA3965CCCD6}"/>
              </a:ext>
            </a:extLst>
          </p:cNvPr>
          <p:cNvSpPr/>
          <p:nvPr/>
        </p:nvSpPr>
        <p:spPr bwMode="gray">
          <a:xfrm>
            <a:off x="1997395" y="5992746"/>
            <a:ext cx="267461" cy="34709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809C39-29C6-0758-F060-240C77E630F2}"/>
              </a:ext>
            </a:extLst>
          </p:cNvPr>
          <p:cNvSpPr/>
          <p:nvPr/>
        </p:nvSpPr>
        <p:spPr bwMode="auto">
          <a:xfrm>
            <a:off x="1790367" y="587727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8A6371AF-A3E3-50F9-0538-E78AD1CBFB92}"/>
              </a:ext>
            </a:extLst>
          </p:cNvPr>
          <p:cNvSpPr/>
          <p:nvPr/>
        </p:nvSpPr>
        <p:spPr bwMode="gray">
          <a:xfrm>
            <a:off x="2405798" y="2873969"/>
            <a:ext cx="633493" cy="202858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20B53F-3BE7-9FA3-6AED-34FCA37EBF90}"/>
              </a:ext>
            </a:extLst>
          </p:cNvPr>
          <p:cNvSpPr/>
          <p:nvPr/>
        </p:nvSpPr>
        <p:spPr bwMode="auto">
          <a:xfrm>
            <a:off x="2198770" y="275849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48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3A751-8966-D10F-5BBD-BA96DB99D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4046205-8E95-46B1-1976-DD4964A88AE1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8E6908-CD5E-B498-43FA-71407D3F9EC6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050" b="1">
                <a:solidFill>
                  <a:srgbClr val="1F497D"/>
                </a:solidFill>
                <a:cs typeface="Arial" panose="020B0604020202020204" pitchFamily="34" charset="0"/>
              </a:rPr>
              <a:t>Search 'Change Owner' in the search bar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05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050" b="1">
                <a:solidFill>
                  <a:srgbClr val="1F497D"/>
                </a:solidFill>
                <a:cs typeface="Arial" panose="020B0604020202020204" pitchFamily="34" charset="0"/>
              </a:rPr>
              <a:t>Select [Change Owner] to navigate to Change Owner menu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05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050" b="1">
                <a:solidFill>
                  <a:srgbClr val="1F497D"/>
                </a:solidFill>
                <a:cs typeface="Arial" panose="020B0604020202020204" pitchFamily="34" charset="0"/>
              </a:rPr>
              <a:t>Set Owner / Change Owner</a:t>
            </a:r>
            <a:br>
              <a:rPr lang="en-US" altLang="ko-KR" sz="105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050" err="1">
                <a:solidFill>
                  <a:schemeClr val="tx1"/>
                </a:solidFill>
                <a:cs typeface="Arial" panose="020B0604020202020204" pitchFamily="34" charset="0"/>
              </a:rPr>
              <a:t>Owner</a:t>
            </a:r>
            <a:r>
              <a:rPr lang="en-US" altLang="ko-KR" sz="1050">
                <a:solidFill>
                  <a:schemeClr val="tx1"/>
                </a:solidFill>
                <a:cs typeface="Arial" panose="020B0604020202020204" pitchFamily="34" charset="0"/>
              </a:rPr>
              <a:t>: User who will transfer records (Default: Currently logged-in user)</a:t>
            </a:r>
            <a:br>
              <a:rPr lang="en-US" altLang="ko-KR" sz="105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altLang="ko-KR" sz="1050">
                <a:solidFill>
                  <a:schemeClr val="tx1"/>
                </a:solidFill>
                <a:cs typeface="Arial" panose="020B0604020202020204" pitchFamily="34" charset="0"/>
              </a:rPr>
              <a:t>Change Owner: User who will receive records (Search users after clicking text box)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05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05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[Search] button after setting Change Owner to retrieve transferable records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05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050" b="1">
                <a:solidFill>
                  <a:srgbClr val="1F497D"/>
                </a:solidFill>
                <a:cs typeface="Arial" panose="020B0604020202020204" pitchFamily="34" charset="0"/>
              </a:rPr>
              <a:t>Select records to transfer in each category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05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05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[Change] button to transfer selected records</a:t>
            </a:r>
            <a:endParaRPr lang="ko-KR" altLang="en-US" sz="105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F6D3D9-6844-D856-2626-276F8B1998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75" y="1910388"/>
            <a:ext cx="2077675" cy="4514223"/>
          </a:xfrm>
          <a:prstGeom prst="rect">
            <a:avLst/>
          </a:prstGeom>
        </p:spPr>
      </p:pic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F9EFC26B-D264-E9F6-6AD7-9F793F621B48}"/>
              </a:ext>
            </a:extLst>
          </p:cNvPr>
          <p:cNvSpPr/>
          <p:nvPr/>
        </p:nvSpPr>
        <p:spPr bwMode="gray">
          <a:xfrm>
            <a:off x="3396054" y="5099038"/>
            <a:ext cx="966940" cy="326402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CC2AC77-E3F6-A9CD-D114-3028841154D3}"/>
              </a:ext>
            </a:extLst>
          </p:cNvPr>
          <p:cNvSpPr/>
          <p:nvPr/>
        </p:nvSpPr>
        <p:spPr bwMode="auto">
          <a:xfrm>
            <a:off x="3189026" y="4983563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4DCF8D-6D03-900D-D732-1DF0F0C0A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099" y="1911313"/>
            <a:ext cx="2076823" cy="4512372"/>
          </a:xfrm>
          <a:prstGeom prst="rect">
            <a:avLst/>
          </a:prstGeom>
        </p:spPr>
      </p:pic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3CCA4163-9CB6-8C5F-D09D-27DA4E55265B}"/>
              </a:ext>
            </a:extLst>
          </p:cNvPr>
          <p:cNvSpPr/>
          <p:nvPr/>
        </p:nvSpPr>
        <p:spPr bwMode="gray">
          <a:xfrm>
            <a:off x="262255" y="2451509"/>
            <a:ext cx="629920" cy="143623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0C46264-2611-56AD-00B0-5866E8E8DA56}"/>
              </a:ext>
            </a:extLst>
          </p:cNvPr>
          <p:cNvSpPr/>
          <p:nvPr/>
        </p:nvSpPr>
        <p:spPr bwMode="auto">
          <a:xfrm>
            <a:off x="21968" y="2325509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66">
            <a:extLst>
              <a:ext uri="{FF2B5EF4-FFF2-40B4-BE49-F238E27FC236}">
                <a16:creationId xmlns:a16="http://schemas.microsoft.com/office/drawing/2014/main" id="{9849FAE2-F517-09A7-7334-47D0A7B06BC2}"/>
              </a:ext>
            </a:extLst>
          </p:cNvPr>
          <p:cNvSpPr/>
          <p:nvPr/>
        </p:nvSpPr>
        <p:spPr bwMode="gray">
          <a:xfrm>
            <a:off x="2334022" y="3092262"/>
            <a:ext cx="2097901" cy="53714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39A5E9D-B6E8-FA94-EF16-855A32FB131C}"/>
              </a:ext>
            </a:extLst>
          </p:cNvPr>
          <p:cNvSpPr/>
          <p:nvPr/>
        </p:nvSpPr>
        <p:spPr bwMode="auto">
          <a:xfrm>
            <a:off x="2082022" y="3214201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AB53EAE-63FA-E314-A451-681D6B94EB95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5. Change Owner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C39BA9F-BE67-F594-66C8-D3A662025EE8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Record Transfer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en-US" altLang="ko-KR" sz="1200" b="1"/>
                        <a:t>Record Transfer(2/2)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Change Owner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Change Owner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21" name="화살표: 오각형 66">
            <a:extLst>
              <a:ext uri="{FF2B5EF4-FFF2-40B4-BE49-F238E27FC236}">
                <a16:creationId xmlns:a16="http://schemas.microsoft.com/office/drawing/2014/main" id="{A38C0206-6EF6-DA8E-AADD-F2CE99715A1B}"/>
              </a:ext>
            </a:extLst>
          </p:cNvPr>
          <p:cNvSpPr/>
          <p:nvPr/>
        </p:nvSpPr>
        <p:spPr bwMode="gray">
          <a:xfrm>
            <a:off x="3526972" y="2677061"/>
            <a:ext cx="418012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F166079-1608-AA50-9DB0-47E90EAE14EC}"/>
              </a:ext>
            </a:extLst>
          </p:cNvPr>
          <p:cNvSpPr/>
          <p:nvPr/>
        </p:nvSpPr>
        <p:spPr bwMode="auto">
          <a:xfrm>
            <a:off x="3283503" y="254015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화살표: 오각형 66">
            <a:extLst>
              <a:ext uri="{FF2B5EF4-FFF2-40B4-BE49-F238E27FC236}">
                <a16:creationId xmlns:a16="http://schemas.microsoft.com/office/drawing/2014/main" id="{D6954255-8D39-E223-1723-3E0B5C715731}"/>
              </a:ext>
            </a:extLst>
          </p:cNvPr>
          <p:cNvSpPr/>
          <p:nvPr/>
        </p:nvSpPr>
        <p:spPr bwMode="gray">
          <a:xfrm>
            <a:off x="3954443" y="2677061"/>
            <a:ext cx="418012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47EBDFD-FC48-5604-AE75-C8FE8B44F04D}"/>
              </a:ext>
            </a:extLst>
          </p:cNvPr>
          <p:cNvSpPr/>
          <p:nvPr/>
        </p:nvSpPr>
        <p:spPr bwMode="auto">
          <a:xfrm>
            <a:off x="4301261" y="254015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화살표: 오각형 66">
            <a:extLst>
              <a:ext uri="{FF2B5EF4-FFF2-40B4-BE49-F238E27FC236}">
                <a16:creationId xmlns:a16="http://schemas.microsoft.com/office/drawing/2014/main" id="{C7002FD4-3918-F7BC-1115-0EBEB7374E9D}"/>
              </a:ext>
            </a:extLst>
          </p:cNvPr>
          <p:cNvSpPr/>
          <p:nvPr/>
        </p:nvSpPr>
        <p:spPr bwMode="gray">
          <a:xfrm>
            <a:off x="2334022" y="3694809"/>
            <a:ext cx="2097901" cy="154075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B45ACF-8063-3016-0AC3-19E3171F9AB3}"/>
              </a:ext>
            </a:extLst>
          </p:cNvPr>
          <p:cNvSpPr/>
          <p:nvPr/>
        </p:nvSpPr>
        <p:spPr bwMode="auto">
          <a:xfrm>
            <a:off x="2082022" y="381674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049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7F091-F779-DB1F-F5F4-7E2CE643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8786A-2DC6-0CCE-BDE8-16AB74D30552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1. Menu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9C1AB1C-387D-AF88-3D58-A507E734AC9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Menu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1.1 Menu Selection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Menu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3D52F6C-F46C-634F-D5F2-C83D7D7C05B7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F448-31DE-CB8A-E70B-D2E7AF92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1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E7E0AD-6B13-C40E-D5EB-23A7E9B51245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[⋮⋮⋮] in the upper left corner of the Home screen</a:t>
            </a:r>
          </a:p>
          <a:p>
            <a:pPr lvl="0" eaLnBrk="1" hangingPunct="1">
              <a:lnSpc>
                <a:spcPct val="120000"/>
              </a:lnSpc>
              <a:spcAft>
                <a:spcPts val="400"/>
              </a:spcAft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Select the required Apps from [App Launcher]</a:t>
            </a:r>
            <a:br>
              <a:rPr lang="en-US" altLang="ko-KR" sz="1200" b="1">
                <a:solidFill>
                  <a:srgbClr val="1F497D"/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Steel division users are recommended to use Steel CRM, while other users are recommended to use CRM App.</a:t>
            </a: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302FEA9D-6A8E-035C-9FC8-1E7D733D1807}"/>
              </a:ext>
            </a:extLst>
          </p:cNvPr>
          <p:cNvSpPr/>
          <p:nvPr/>
        </p:nvSpPr>
        <p:spPr bwMode="gray">
          <a:xfrm>
            <a:off x="336846" y="2935982"/>
            <a:ext cx="629805" cy="62278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6293025-AE6B-6A93-39D3-3751C713F6DA}"/>
              </a:ext>
            </a:extLst>
          </p:cNvPr>
          <p:cNvSpPr/>
          <p:nvPr/>
        </p:nvSpPr>
        <p:spPr bwMode="auto">
          <a:xfrm>
            <a:off x="135446" y="2846168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1B2DD13B-C5E2-2501-B789-CB371764B081}"/>
              </a:ext>
            </a:extLst>
          </p:cNvPr>
          <p:cNvSpPr/>
          <p:nvPr/>
        </p:nvSpPr>
        <p:spPr bwMode="gray">
          <a:xfrm>
            <a:off x="263758" y="2312219"/>
            <a:ext cx="233777" cy="2286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C99FAE-DEC7-4367-FDB0-829BD6500079}"/>
              </a:ext>
            </a:extLst>
          </p:cNvPr>
          <p:cNvSpPr/>
          <p:nvPr/>
        </p:nvSpPr>
        <p:spPr bwMode="auto">
          <a:xfrm>
            <a:off x="84847" y="213356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78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02AB5-155B-375A-5F9E-6B3338A0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6992F-7CE7-7EC4-B203-7FDA1E4C4F53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Notice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3158790-5CCE-ED8A-B704-BFB6D6F2D353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Notice Inquiry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</a:t>
                      </a:r>
                      <a:r>
                        <a:rPr lang="en-US" altLang="ko-KR" sz="1200" b="1"/>
                        <a:t>Notice</a:t>
                      </a:r>
                      <a:r>
                        <a:rPr lang="en-US" sz="1200" b="1"/>
                        <a:t> Popup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781997E-0CDA-0367-CABE-21C30360B2F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BA6599-6439-0159-8F9B-20298C3FFCDC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[Home] menu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[Don’t show again today] option</a:t>
            </a:r>
            <a:b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</a:br>
            <a:r>
              <a:rPr lang="en-US" altLang="ko-KR" sz="1200">
                <a:solidFill>
                  <a:schemeClr val="tx1"/>
                </a:solidFill>
                <a:cs typeface="Arial" panose="020B0604020202020204" pitchFamily="34" charset="0"/>
              </a:rPr>
              <a:t>The popup will not open for 24 hours from the time the option is selected.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Close popup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Close popup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5A1D0C-83FA-9F7E-AD41-522B62F9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1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8C6CAF7D-A715-41E4-DFAC-FFB4E0DF631C}"/>
              </a:ext>
            </a:extLst>
          </p:cNvPr>
          <p:cNvSpPr/>
          <p:nvPr/>
        </p:nvSpPr>
        <p:spPr bwMode="gray">
          <a:xfrm>
            <a:off x="1197823" y="4424312"/>
            <a:ext cx="939850" cy="193407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58DB918-4DC8-D96F-FFF2-1B870B6A93CF}"/>
              </a:ext>
            </a:extLst>
          </p:cNvPr>
          <p:cNvSpPr/>
          <p:nvPr/>
        </p:nvSpPr>
        <p:spPr bwMode="auto">
          <a:xfrm>
            <a:off x="1065944" y="4213834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화살표: 오각형 66">
            <a:extLst>
              <a:ext uri="{FF2B5EF4-FFF2-40B4-BE49-F238E27FC236}">
                <a16:creationId xmlns:a16="http://schemas.microsoft.com/office/drawing/2014/main" id="{55EC55C3-3789-910E-10D0-BB07F0D7B09F}"/>
              </a:ext>
            </a:extLst>
          </p:cNvPr>
          <p:cNvSpPr/>
          <p:nvPr/>
        </p:nvSpPr>
        <p:spPr bwMode="gray">
          <a:xfrm>
            <a:off x="5382295" y="3429000"/>
            <a:ext cx="252000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8D46B4D-259B-5BBC-0184-D6F53FD143DA}"/>
              </a:ext>
            </a:extLst>
          </p:cNvPr>
          <p:cNvSpPr/>
          <p:nvPr/>
        </p:nvSpPr>
        <p:spPr bwMode="auto">
          <a:xfrm>
            <a:off x="5211173" y="330300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F3728C32-7E3A-C182-A17B-95FFEC0F427D}"/>
              </a:ext>
            </a:extLst>
          </p:cNvPr>
          <p:cNvSpPr/>
          <p:nvPr/>
        </p:nvSpPr>
        <p:spPr bwMode="gray">
          <a:xfrm>
            <a:off x="5175416" y="4424313"/>
            <a:ext cx="371944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182BEA-7A6C-38A8-BE0B-AB03B8756F2E}"/>
              </a:ext>
            </a:extLst>
          </p:cNvPr>
          <p:cNvSpPr/>
          <p:nvPr/>
        </p:nvSpPr>
        <p:spPr bwMode="auto">
          <a:xfrm>
            <a:off x="4959173" y="4210077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18AD72BC-9FF6-D799-C792-1FFDDE29846A}"/>
              </a:ext>
            </a:extLst>
          </p:cNvPr>
          <p:cNvSpPr/>
          <p:nvPr/>
        </p:nvSpPr>
        <p:spPr bwMode="gray">
          <a:xfrm>
            <a:off x="1103865" y="2298389"/>
            <a:ext cx="278060" cy="2971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A8D864-393B-768A-80AD-90F9EAB2F7D1}"/>
              </a:ext>
            </a:extLst>
          </p:cNvPr>
          <p:cNvSpPr/>
          <p:nvPr/>
        </p:nvSpPr>
        <p:spPr bwMode="auto">
          <a:xfrm>
            <a:off x="945823" y="208791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3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17A4A-9CC7-2767-10BB-87C641DF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2AB1E-6F6B-80E7-DAD8-A08E6E143A4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Notice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FCD809B-298F-0E99-88BD-8CDA42F33332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Notice Inquiry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1.2 Dashboard View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Home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6950386-F07E-28AC-E5FF-F84AB716BB9D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9336C-68DF-A398-EBDF-72CA81498A5E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[Home] menu</a:t>
            </a:r>
          </a:p>
          <a:p>
            <a:pPr marL="22860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Check announcements on the dashboard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53BE90-3131-0391-6BEB-B8283DDE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1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각형 66">
            <a:extLst>
              <a:ext uri="{FF2B5EF4-FFF2-40B4-BE49-F238E27FC236}">
                <a16:creationId xmlns:a16="http://schemas.microsoft.com/office/drawing/2014/main" id="{8B51A3C0-4818-DE22-C8CF-36D969AB46CA}"/>
              </a:ext>
            </a:extLst>
          </p:cNvPr>
          <p:cNvSpPr/>
          <p:nvPr/>
        </p:nvSpPr>
        <p:spPr bwMode="gray">
          <a:xfrm>
            <a:off x="252413" y="2534064"/>
            <a:ext cx="2021341" cy="1333086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607DE0-E6D2-AC1C-6093-265DD67AC4E9}"/>
              </a:ext>
            </a:extLst>
          </p:cNvPr>
          <p:cNvSpPr/>
          <p:nvPr/>
        </p:nvSpPr>
        <p:spPr bwMode="auto">
          <a:xfrm>
            <a:off x="84846" y="241883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화살표: 오각형 66">
            <a:extLst>
              <a:ext uri="{FF2B5EF4-FFF2-40B4-BE49-F238E27FC236}">
                <a16:creationId xmlns:a16="http://schemas.microsoft.com/office/drawing/2014/main" id="{FF81193A-A8BC-5F4E-CB62-60D3D2E2252B}"/>
              </a:ext>
            </a:extLst>
          </p:cNvPr>
          <p:cNvSpPr/>
          <p:nvPr/>
        </p:nvSpPr>
        <p:spPr bwMode="gray">
          <a:xfrm>
            <a:off x="1103865" y="2298389"/>
            <a:ext cx="278060" cy="297174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B45703-2054-05A0-9B70-B1EC19A3A22C}"/>
              </a:ext>
            </a:extLst>
          </p:cNvPr>
          <p:cNvSpPr/>
          <p:nvPr/>
        </p:nvSpPr>
        <p:spPr bwMode="auto">
          <a:xfrm>
            <a:off x="945823" y="2087910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3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F50A-B81A-625C-B364-F79E6DE3E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5BD3B-14FE-5F29-FFB0-7AC29B8746C0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Notice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36824A2-F5EC-0675-06FA-C31B0159823E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Notice Inquiry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1.3 List View (1/2)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Notice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Notice &gt; All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E960956-74D9-4371-EC4C-BFC02DAF3AFF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F75E2-2A93-6C4F-74B5-706C5294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2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341860-7860-25A7-5675-8E2F97AF77F8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[Notice] menu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View Notice list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notice number to navigate to detail page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95E3D49C-F169-909F-64EE-74AF9893E101}"/>
              </a:ext>
            </a:extLst>
          </p:cNvPr>
          <p:cNvSpPr/>
          <p:nvPr/>
        </p:nvSpPr>
        <p:spPr bwMode="gray">
          <a:xfrm>
            <a:off x="269014" y="3137452"/>
            <a:ext cx="6210163" cy="2218319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F24163-345B-2927-DF2B-BD6DF4620448}"/>
              </a:ext>
            </a:extLst>
          </p:cNvPr>
          <p:cNvSpPr/>
          <p:nvPr/>
        </p:nvSpPr>
        <p:spPr bwMode="auto">
          <a:xfrm>
            <a:off x="67614" y="2988782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화살표: 오각형 66">
            <a:extLst>
              <a:ext uri="{FF2B5EF4-FFF2-40B4-BE49-F238E27FC236}">
                <a16:creationId xmlns:a16="http://schemas.microsoft.com/office/drawing/2014/main" id="{7E7ED101-3DFB-63C8-2C9D-06F4B0080357}"/>
              </a:ext>
            </a:extLst>
          </p:cNvPr>
          <p:cNvSpPr/>
          <p:nvPr/>
        </p:nvSpPr>
        <p:spPr bwMode="gray">
          <a:xfrm>
            <a:off x="596448" y="3329424"/>
            <a:ext cx="422458" cy="2286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66A788-A184-4871-FDA7-B3A6352482B8}"/>
              </a:ext>
            </a:extLst>
          </p:cNvPr>
          <p:cNvSpPr/>
          <p:nvPr/>
        </p:nvSpPr>
        <p:spPr bwMode="auto">
          <a:xfrm>
            <a:off x="438407" y="31189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4BBE1360-5AE8-2A9B-0314-0EE24EAFBB92}"/>
              </a:ext>
            </a:extLst>
          </p:cNvPr>
          <p:cNvSpPr/>
          <p:nvPr/>
        </p:nvSpPr>
        <p:spPr bwMode="gray">
          <a:xfrm>
            <a:off x="5072101" y="2301002"/>
            <a:ext cx="745223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8329EB-C747-6D67-D16C-6296C96EBF01}"/>
              </a:ext>
            </a:extLst>
          </p:cNvPr>
          <p:cNvSpPr/>
          <p:nvPr/>
        </p:nvSpPr>
        <p:spPr bwMode="auto">
          <a:xfrm>
            <a:off x="4900980" y="21161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99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CA0FC-38E3-DD1D-27F2-E95D9F609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7EF10-EC41-B025-4DED-9D7A30EA39ED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2. Notice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40518DE-1183-DA7B-EBE8-C76D0F58BA98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Notice Inquiry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1.3 List View (2/2)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Notice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Notice &gt; All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EE5622C-5B74-F8A7-5403-9AC9CC394F9B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9D383-E4E7-62FE-1074-EBAF5DC8E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2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FDF8B5-B3A7-B031-5286-5DB093F5D70F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Notice number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ko-KR" altLang="en-US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Details</a:t>
            </a:r>
            <a:endParaRPr lang="ko-KR" altLang="en-US" sz="1200" b="1">
              <a:solidFill>
                <a:srgbClr val="1F497D"/>
              </a:solidFill>
              <a:cs typeface="Arial" panose="020B0604020202020204" pitchFamily="34" charset="0"/>
            </a:endParaRPr>
          </a:p>
        </p:txBody>
      </p:sp>
      <p:sp>
        <p:nvSpPr>
          <p:cNvPr id="18" name="화살표: 오각형 66">
            <a:extLst>
              <a:ext uri="{FF2B5EF4-FFF2-40B4-BE49-F238E27FC236}">
                <a16:creationId xmlns:a16="http://schemas.microsoft.com/office/drawing/2014/main" id="{332A1B5C-0D31-C946-9EB1-7582E2729C44}"/>
              </a:ext>
            </a:extLst>
          </p:cNvPr>
          <p:cNvSpPr/>
          <p:nvPr/>
        </p:nvSpPr>
        <p:spPr bwMode="gray">
          <a:xfrm>
            <a:off x="276618" y="2914869"/>
            <a:ext cx="4127432" cy="2301565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9C1F81A-D19B-BBCB-93B2-550B75E73E11}"/>
              </a:ext>
            </a:extLst>
          </p:cNvPr>
          <p:cNvSpPr/>
          <p:nvPr/>
        </p:nvSpPr>
        <p:spPr bwMode="auto">
          <a:xfrm>
            <a:off x="24618" y="299727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59227411-660D-B4A8-A43E-D78B3312A17B}"/>
              </a:ext>
            </a:extLst>
          </p:cNvPr>
          <p:cNvSpPr/>
          <p:nvPr/>
        </p:nvSpPr>
        <p:spPr bwMode="gray">
          <a:xfrm>
            <a:off x="371900" y="2621881"/>
            <a:ext cx="1091139" cy="252001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B10BFD-C1AE-6AB9-8332-2939AD127B2A}"/>
              </a:ext>
            </a:extLst>
          </p:cNvPr>
          <p:cNvSpPr/>
          <p:nvPr/>
        </p:nvSpPr>
        <p:spPr bwMode="auto">
          <a:xfrm>
            <a:off x="135442" y="2437025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23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32915-4DD0-66B2-DB71-68C5260A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AE410-9BFC-27CE-2449-71518FBAA457}"/>
              </a:ext>
            </a:extLst>
          </p:cNvPr>
          <p:cNvSpPr txBox="1">
            <a:spLocks/>
          </p:cNvSpPr>
          <p:nvPr/>
        </p:nvSpPr>
        <p:spPr>
          <a:xfrm>
            <a:off x="242888" y="419507"/>
            <a:ext cx="3931920" cy="276999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r>
              <a:rPr kumimoji="0" lang="en-US" altLang="ko-KR" sz="2000" spc="-70"/>
              <a:t>Step 3. News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4EFA0A9-960B-4FFC-659D-A231D66FEEE9}"/>
              </a:ext>
            </a:extLst>
          </p:cNvPr>
          <p:cNvGraphicFramePr>
            <a:graphicFrameLocks noGrp="1"/>
          </p:cNvGraphicFramePr>
          <p:nvPr/>
        </p:nvGraphicFramePr>
        <p:xfrm>
          <a:off x="245535" y="980728"/>
          <a:ext cx="9423928" cy="822960"/>
        </p:xfrm>
        <a:graphic>
          <a:graphicData uri="http://schemas.openxmlformats.org/drawingml/2006/table">
            <a:tbl>
              <a:tblPr/>
              <a:tblGrid>
                <a:gridCol w="1458355">
                  <a:extLst>
                    <a:ext uri="{9D8B030D-6E8A-4147-A177-3AD203B41FA5}">
                      <a16:colId xmlns:a16="http://schemas.microsoft.com/office/drawing/2014/main" val="3403140755"/>
                    </a:ext>
                  </a:extLst>
                </a:gridCol>
                <a:gridCol w="3302897">
                  <a:extLst>
                    <a:ext uri="{9D8B030D-6E8A-4147-A177-3AD203B41FA5}">
                      <a16:colId xmlns:a16="http://schemas.microsoft.com/office/drawing/2014/main" val="3235632803"/>
                    </a:ext>
                  </a:extLst>
                </a:gridCol>
                <a:gridCol w="1255336">
                  <a:extLst>
                    <a:ext uri="{9D8B030D-6E8A-4147-A177-3AD203B41FA5}">
                      <a16:colId xmlns:a16="http://schemas.microsoft.com/office/drawing/2014/main" val="2324049551"/>
                    </a:ext>
                  </a:extLst>
                </a:gridCol>
                <a:gridCol w="3407340">
                  <a:extLst>
                    <a:ext uri="{9D8B030D-6E8A-4147-A177-3AD203B41FA5}">
                      <a16:colId xmlns:a16="http://schemas.microsoft.com/office/drawing/2014/main" val="3751054318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(Lv.2)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1. News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Step (Lv.3)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1.1 News Registration (1/2)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0629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Menu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News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/>
                        <a:t>All Users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908371"/>
                  </a:ext>
                </a:extLst>
              </a:tr>
              <a:tr h="265289">
                <a:tc>
                  <a:txBody>
                    <a:bodyPr/>
                    <a:lstStyle/>
                    <a:p>
                      <a:r>
                        <a:rPr lang="en-US" altLang="ko-KR" sz="1200" b="1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altLang="ko-KR" sz="1200" b="1"/>
                        <a:t>News &gt; All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3376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F2FBCC8-F44F-6E3B-A09B-7FFE4BC993AF}"/>
              </a:ext>
            </a:extLst>
          </p:cNvPr>
          <p:cNvSpPr/>
          <p:nvPr/>
        </p:nvSpPr>
        <p:spPr bwMode="auto">
          <a:xfrm>
            <a:off x="245535" y="1844675"/>
            <a:ext cx="629428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3B3BC-BFDF-C9D3-CCBE-42BA24C3D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15" y="1917122"/>
            <a:ext cx="6293608" cy="4514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B583F97-D531-BE2F-CF67-2814F643AC76}"/>
              </a:ext>
            </a:extLst>
          </p:cNvPr>
          <p:cNvSpPr/>
          <p:nvPr/>
        </p:nvSpPr>
        <p:spPr bwMode="auto">
          <a:xfrm>
            <a:off x="6630066" y="1858266"/>
            <a:ext cx="3054518" cy="46456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[News] menu</a:t>
            </a: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  <a:p>
            <a:pPr marL="228600" lvl="0" indent="-228600" eaLnBrk="1" hangingPunct="1">
              <a:lnSpc>
                <a:spcPct val="120000"/>
              </a:lnSpc>
              <a:spcAft>
                <a:spcPts val="400"/>
              </a:spcAft>
              <a:buFont typeface="+mj-lt"/>
              <a:buAutoNum type="arabicPeriod"/>
              <a:defRPr/>
            </a:pPr>
            <a:r>
              <a:rPr lang="en-US" altLang="ko-KR" sz="1200" b="1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rPr>
              <a:t>Click [New] button</a:t>
            </a:r>
          </a:p>
          <a:p>
            <a:pPr lvl="0" eaLnBrk="1" hangingPunct="1">
              <a:lnSpc>
                <a:spcPct val="120000"/>
              </a:lnSpc>
              <a:spcAft>
                <a:spcPts val="400"/>
              </a:spcAft>
              <a:defRPr/>
            </a:pPr>
            <a:endParaRPr lang="en-US" altLang="ko-KR" sz="1200" b="1">
              <a:solidFill>
                <a:srgbClr val="1F497D">
                  <a:lumMod val="7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8" name="화살표: 오각형 66">
            <a:extLst>
              <a:ext uri="{FF2B5EF4-FFF2-40B4-BE49-F238E27FC236}">
                <a16:creationId xmlns:a16="http://schemas.microsoft.com/office/drawing/2014/main" id="{621E6E71-8976-4242-74E4-8805F1C927E0}"/>
              </a:ext>
            </a:extLst>
          </p:cNvPr>
          <p:cNvSpPr/>
          <p:nvPr/>
        </p:nvSpPr>
        <p:spPr bwMode="gray">
          <a:xfrm>
            <a:off x="5072101" y="2301002"/>
            <a:ext cx="745223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75D076-122C-440E-DCA0-2ABABE5EC8E4}"/>
              </a:ext>
            </a:extLst>
          </p:cNvPr>
          <p:cNvSpPr/>
          <p:nvPr/>
        </p:nvSpPr>
        <p:spPr bwMode="auto">
          <a:xfrm>
            <a:off x="4900980" y="211614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화살표: 오각형 66">
            <a:extLst>
              <a:ext uri="{FF2B5EF4-FFF2-40B4-BE49-F238E27FC236}">
                <a16:creationId xmlns:a16="http://schemas.microsoft.com/office/drawing/2014/main" id="{A65DCEAE-BD59-0A58-CB49-B5AC1E00BB7E}"/>
              </a:ext>
            </a:extLst>
          </p:cNvPr>
          <p:cNvSpPr/>
          <p:nvPr/>
        </p:nvSpPr>
        <p:spPr bwMode="gray">
          <a:xfrm>
            <a:off x="6078688" y="2666762"/>
            <a:ext cx="339529" cy="252000"/>
          </a:xfrm>
          <a:prstGeom prst="rect">
            <a:avLst/>
          </a:prstGeom>
          <a:noFill/>
          <a:ln w="28575">
            <a:solidFill>
              <a:srgbClr val="002060"/>
            </a:solidFill>
            <a:prstDash val="solid"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200" b="1" i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6EB0E71-4C4A-E702-5314-B0C24AB36DD0}"/>
              </a:ext>
            </a:extLst>
          </p:cNvPr>
          <p:cNvSpPr/>
          <p:nvPr/>
        </p:nvSpPr>
        <p:spPr bwMode="auto">
          <a:xfrm>
            <a:off x="5907567" y="2481906"/>
            <a:ext cx="252000" cy="252000"/>
          </a:xfrm>
          <a:prstGeom prst="ellipse">
            <a:avLst/>
          </a:prstGeom>
          <a:solidFill>
            <a:srgbClr val="002060"/>
          </a:solidFill>
          <a:ln w="19050"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kumimoji="1" lang="en-US" sz="12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9003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D8D8D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400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맑은 고딕" panose="020B0503020000020004" pitchFamily="50" charset="-127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8D8D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ko-KR" sz="800" b="0" i="0" u="none" strike="noStrike" cap="none" normalizeH="0" baseline="0" smtClean="0">
            <a:ln>
              <a:noFill/>
            </a:ln>
            <a:solidFill>
              <a:srgbClr val="808080"/>
            </a:solidFill>
            <a:effectLst/>
            <a:latin typeface="Arial" panose="020B0604020202020204" pitchFamily="34" charset="0"/>
            <a:ea typeface="맑은 고딕" panose="020B0503020000020004" pitchFamily="50" charset="-127"/>
            <a:cs typeface="Arial" panose="020B0604020202020204" pitchFamily="34" charset="0"/>
          </a:defRPr>
        </a:defPPr>
      </a:lstStyle>
    </a:ln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맑은 고딕 New Roman"/>
        <a:font script="Hebr" typeface="맑은 고딕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맑은 고딕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e6895d-0156-4a73-906d-e6387c3079af">
      <Terms xmlns="http://schemas.microsoft.com/office/infopath/2007/PartnerControls"/>
    </lcf76f155ced4ddcb4097134ff3c332f>
    <TaxCatchAll xmlns="edf1e429-8e99-4434-a7d1-bd0107547cd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9885DA25506FC4D93874625251304B7" ma:contentTypeVersion="12" ma:contentTypeDescription="새 문서를 만듭니다." ma:contentTypeScope="" ma:versionID="125c50f3ac00fdf28bfa23126c802225">
  <xsd:schema xmlns:xsd="http://www.w3.org/2001/XMLSchema" xmlns:xs="http://www.w3.org/2001/XMLSchema" xmlns:p="http://schemas.microsoft.com/office/2006/metadata/properties" xmlns:ns2="84e6895d-0156-4a73-906d-e6387c3079af" xmlns:ns3="edf1e429-8e99-4434-a7d1-bd0107547cdd" targetNamespace="http://schemas.microsoft.com/office/2006/metadata/properties" ma:root="true" ma:fieldsID="b034293f0e75a294eff75eedeadd045b" ns2:_="" ns3:_="">
    <xsd:import namespace="84e6895d-0156-4a73-906d-e6387c3079af"/>
    <xsd:import namespace="edf1e429-8e99-4434-a7d1-bd0107547c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e6895d-0156-4a73-906d-e6387c3079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7c352a0d-a94c-425c-9627-80224f4b7d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1e429-8e99-4434-a7d1-bd0107547cd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f8ab128-c45a-4711-8db1-e8f6bdefddc4}" ma:internalName="TaxCatchAll" ma:showField="CatchAllData" ma:web="edf1e429-8e99-4434-a7d1-bd0107547c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78A3CD-2F40-4783-B2FF-BAF9A39A8E48}">
  <ds:schemaRefs>
    <ds:schemaRef ds:uri="84e6895d-0156-4a73-906d-e6387c3079af"/>
    <ds:schemaRef ds:uri="edf1e429-8e99-4434-a7d1-bd0107547c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59EAC9-E1B3-431A-9B6D-0AF69930CE83}">
  <ds:schemaRefs>
    <ds:schemaRef ds:uri="84e6895d-0156-4a73-906d-e6387c3079af"/>
    <ds:schemaRef ds:uri="edf1e429-8e99-4434-a7d1-bd0107547c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BB48D0-6B75-4416-8918-820F3D90081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A4 Paper (210x297 mm)</PresentationFormat>
  <Slides>33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1_Office 테마</vt:lpstr>
      <vt:lpstr>PowerPoint Presentation</vt:lpstr>
      <vt:lpstr>Contents_PC</vt:lpstr>
      <vt:lpstr>Contents_PC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Contents_Mobile</vt:lpstr>
      <vt:lpstr>Contents_Mobile</vt:lpstr>
      <vt:lpstr>Contents_Mobile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CS.Koo</dc:creator>
  <cp:revision>1</cp:revision>
  <cp:lastPrinted>2013-01-09T07:52:04Z</cp:lastPrinted>
  <dcterms:created xsi:type="dcterms:W3CDTF">2012-11-27T04:38:41Z</dcterms:created>
  <dcterms:modified xsi:type="dcterms:W3CDTF">2025-10-28T07:53:22Z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FF00FFFF013350C1</vt:lpwstr>
  </property>
  <property fmtid="{D5CDD505-2E9C-101B-9397-08002B2CF9AE}" pid="3" name="ContentTypeId">
    <vt:lpwstr>0x01010019885DA25506FC4D93874625251304B7</vt:lpwstr>
  </property>
  <property fmtid="{D5CDD505-2E9C-101B-9397-08002B2CF9AE}" pid="4" name="Fasoo_Trace_ID">
    <vt:lpwstr>eyJub2RlMSI6eyJkc2QiOiIwMTAwMDAwMDAwMDAyNDE5IiwibG9nVGltZSI6IjIwMjQtMDctMTBUMDA6NTU6NThaIiwicElEIjoxLCJwcm9jZXNzSWQiOjY0NzYsInByb2Nlc3NOYW1lIjoiUE9XRVJQTlQuRVhFIiwidHJhY2VJZCI6IjI1NDdEQjU2MzEwNTRFRkU5RDQxMUIzRTUzMDVFQjA3IiwidXNlckNvZGUiOiJpcm9ua29vIn0sIm5vZGUyIjp7ImRzZCI6IjAxMDAwMDAwMDAwMDI0MTkiLCJsb2dUaW1lIjoiMjAyNC0wNy0xMFQwMDo1NTo1OFoiLCJwSUQiOjEsInByb2Nlc3NJZCI6NjQ3NiwicHJvY2Vzc05hbWUiOiJQT1dFUlBOVC5FWEUiLCJ0cmFjZUlkIjoiMjU0N0RCNTYzMTA1NEVGRTlENDExQjNFNTMwNUVCMDciLCJ1c2VyQ29kZSI6Imlyb25rb28ifSwibm9kZTMiOnsiZHNkIjoiMDEwMDAwMDAwMDAwMjQxOSIsImxvZ1RpbWUiOiIyMDI0LTA3LTEwVDAwOjU1OjU4WiIsInBJRCI6MSwicHJvY2Vzc0lkIjo2NDc2LCJwcm9jZXNzTmFtZSI6IlBPV0VSUE5ULkVYRSIsInRyYWNlSWQiOiIyNTQ3REI1NjMxMDU0RUZFOUQ0MTFCM0U1MzA1RUIwNyIsInVzZXJDb2RlIjoiaXJvbmtvbyJ9LCJub2RlNCI6eyJkc2QiOiIwMTAwMDAwMDAwMDAyNDE5IiwibG9nVGltZSI6IjIwMjQtMDctMTBUMDA6NTU6NThaIiwicElEIjoxLCJwcm9jZXNzSWQiOjY0NzYsInByb2Nlc3NOYW1lIjoiUE9XRVJQTlQuRVhFIiwidHJhY2VJZCI6IjI1NDdEQjU2MzEwNTRFRkU5RDQxMUIzRTUzMDVFQjA3IiwidXNlckNvZGUiOiJpcm9ua29vIn0sIm5vZGU1Ijp7ImRzZCI6IjAwMDAwMDAwMDAwMDAwMDAiLCJsb2dUaW1lIjoiMjAyNC0wNy0xMVQwNzo0NTo1M1oiLCJwSUQiOjIwNDgsInByb2Nlc3NJZCI6NjQ3NiwicHJvY2Vzc05hbWUiOiJQT1dFUlBOVC5FWEUiLCJ0cmFjZUlkIjoiMkNCRjE5Q0E1OEIwNEUyQTgwQUExODlDMUQ1QjBFNTgiLCJ1c2VyQ29kZSI6Imlyb25rb28ifSwibm9kZUNvdW50IjoyLCJyb290VHJhY2VJZCI6IjI1NDdEQjU2MzEwNTRFRkU5RDQxMUIzRTUzMDVFQjA3In0=</vt:lpwstr>
  </property>
  <property fmtid="{D5CDD505-2E9C-101B-9397-08002B2CF9AE}" pid="5" name="TraceInfo">
    <vt:lpwstr>/////83///8=tgiidLM7R13lpfMejRnf/KzRgYw0FyeKY5QwXKPaPQ7VZowdF7cgX53oz9h3Z+v9UNMhfedF8AXaGhUnkqW4OgmuAjxhZrIcaB8oiaTN/c/kdpztT+gidm9y6A5/LcekG7K+x2y4jqaySEIzBAjZWYYBWAO1WLdG01Sl3lI=</vt:lpwstr>
  </property>
  <property fmtid="{D5CDD505-2E9C-101B-9397-08002B2CF9AE}" pid="6" name="MSIP_Label_8ca25a95-bc3e-4a2d-9d56-ef01e1089dba_SiteId">
    <vt:lpwstr>b9501eff-d05e-4bf1-8a87-898d83f46ceb</vt:lpwstr>
  </property>
  <property fmtid="{D5CDD505-2E9C-101B-9397-08002B2CF9AE}" pid="7" name="MSIP_Label_8ca25a95-bc3e-4a2d-9d56-ef01e1089dba_SetDate">
    <vt:lpwstr>2025-08-21T08:03:55Z</vt:lpwstr>
  </property>
  <property fmtid="{D5CDD505-2E9C-101B-9397-08002B2CF9AE}" pid="8" name="MSIP_Label_8ca25a95-bc3e-4a2d-9d56-ef01e1089dba_Name">
    <vt:lpwstr>사내한</vt:lpwstr>
  </property>
  <property fmtid="{D5CDD505-2E9C-101B-9397-08002B2CF9AE}" pid="9" name="MSIP_Label_8ca25a95-bc3e-4a2d-9d56-ef01e1089dba_Method">
    <vt:lpwstr>Standard</vt:lpwstr>
  </property>
  <property fmtid="{D5CDD505-2E9C-101B-9397-08002B2CF9AE}" pid="10" name="MSIP_Label_8ca25a95-bc3e-4a2d-9d56-ef01e1089dba_Enabled">
    <vt:lpwstr>true</vt:lpwstr>
  </property>
  <property fmtid="{D5CDD505-2E9C-101B-9397-08002B2CF9AE}" pid="11" name="MSIP_Label_8ca25a95-bc3e-4a2d-9d56-ef01e1089dba_ContentBits">
    <vt:lpwstr>8</vt:lpwstr>
  </property>
  <property fmtid="{D5CDD505-2E9C-101B-9397-08002B2CF9AE}" pid="12" name="MediaServiceImageTags">
    <vt:lpwstr/>
  </property>
  <property fmtid="{D5CDD505-2E9C-101B-9397-08002B2CF9AE}" pid="13" name="MSIP_Label_8ca25a95-bc3e-4a2d-9d56-ef01e1089dba_TraceInfo">
    <vt:lpwstr>/////83///8=tgiidLM7MVDi1YRojm3Z/K6kgY83E1yOEJVHLaHcPArbG/8QEcUgX53oz9h3Z+v9UNMhfZFI93WtbBZTlKW6TwmtATgaYsEdH24qj6XJ87KXe5qfT+gidm9y6HhyKrfTbbHKwWy6+6axS0ZIAHvYLvcDXgKxVso13lLX3lI=</vt:lpwstr>
  </property>
</Properties>
</file>